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0" r:id="rId2"/>
    <p:sldId id="351" r:id="rId3"/>
    <p:sldId id="258" r:id="rId4"/>
    <p:sldId id="353" r:id="rId5"/>
    <p:sldId id="406" r:id="rId6"/>
    <p:sldId id="407" r:id="rId7"/>
    <p:sldId id="409" r:id="rId8"/>
    <p:sldId id="408" r:id="rId9"/>
    <p:sldId id="410" r:id="rId10"/>
    <p:sldId id="337" r:id="rId11"/>
    <p:sldId id="413" r:id="rId12"/>
    <p:sldId id="415" r:id="rId13"/>
    <p:sldId id="416" r:id="rId14"/>
    <p:sldId id="320" r:id="rId15"/>
    <p:sldId id="412" r:id="rId16"/>
    <p:sldId id="414" r:id="rId17"/>
    <p:sldId id="417" r:id="rId18"/>
    <p:sldId id="418" r:id="rId19"/>
    <p:sldId id="276" r:id="rId20"/>
    <p:sldId id="419" r:id="rId21"/>
    <p:sldId id="420" r:id="rId22"/>
    <p:sldId id="391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C15D9-81DA-49FC-A188-B168108F3A6E}" type="doc">
      <dgm:prSet loTypeId="urn:microsoft.com/office/officeart/2005/8/layout/pyramid4" loCatId="pyramid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FAD36F-5E33-4690-AA43-2C00C1DFD46E}">
      <dgm:prSet phldrT="[Text]" custT="1"/>
      <dgm:spPr/>
      <dgm:t>
        <a:bodyPr/>
        <a:lstStyle/>
        <a:p>
          <a:r>
            <a:rPr lang="en-US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Monitoring </a:t>
          </a:r>
          <a:endParaRPr lang="en-US" sz="16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6DE9B65F-02F4-41CA-BE92-A736BEC4537F}" type="parTrans" cxnId="{F862C70E-F3A7-489A-BA60-1D4F4D5C95FA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E8DD792B-1B25-462F-8DAD-C9FEA1EA456A}" type="sibTrans" cxnId="{F862C70E-F3A7-489A-BA60-1D4F4D5C95FA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CAB6085F-8BCE-47C0-B037-B0F6625CE5B4}">
      <dgm:prSet phldrT="[Text]" custT="1"/>
      <dgm:spPr/>
      <dgm:t>
        <a:bodyPr/>
        <a:lstStyle/>
        <a:p>
          <a:r>
            <a:rPr lang="en-US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Content </a:t>
          </a:r>
          <a:r>
            <a:rPr lang="en-US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Analysis </a:t>
          </a:r>
          <a:endParaRPr lang="en-US" sz="16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D9115BBA-44FF-4902-BE22-BE49E60427D4}" type="parTrans" cxnId="{B34DB83F-5415-4C8C-A54A-3A30F14DD1AB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54C38727-EE11-4A23-A344-4983198CF9A1}" type="sibTrans" cxnId="{B34DB83F-5415-4C8C-A54A-3A30F14DD1AB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2B152E42-E18D-4CCB-95AC-9DF9322CD284}">
      <dgm:prSet phldrT="[Text]" custT="1"/>
      <dgm:spPr/>
      <dgm:t>
        <a:bodyPr/>
        <a:lstStyle/>
        <a:p>
          <a:r>
            <a:rPr lang="en-US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Perception and Expectation Check  </a:t>
          </a:r>
          <a:endParaRPr lang="en-US" sz="16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937928D-33E5-4839-BDE8-DC6AD215FE37}" type="parTrans" cxnId="{EA081B84-C088-4066-BEF3-1B7F01728CF9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2115AF85-2B8C-437B-BDA9-DCE305257BF5}" type="sibTrans" cxnId="{EA081B84-C088-4066-BEF3-1B7F01728CF9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43F45B47-B0B7-454C-BC8E-F81CC8325067}">
      <dgm:prSet phldrT="[Text]" custT="1"/>
      <dgm:spPr/>
      <dgm:t>
        <a:bodyPr/>
        <a:lstStyle/>
        <a:p>
          <a:r>
            <a:rPr lang="en-US" sz="1600" dirty="0" smtClean="0">
              <a:latin typeface="Andalus" panose="02020603050405020304" pitchFamily="18" charset="-78"/>
              <a:cs typeface="Andalus" panose="02020603050405020304" pitchFamily="18" charset="-78"/>
            </a:rPr>
            <a:t>Measurement </a:t>
          </a:r>
          <a:endParaRPr lang="en-US" sz="1600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2445052-339E-4CD6-9C57-C12B19183837}" type="parTrans" cxnId="{2DE37E65-46DA-4B9E-9C4D-810307C918AE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3180E55B-44F0-44D1-BD53-EFBCC5EFDB46}" type="sibTrans" cxnId="{2DE37E65-46DA-4B9E-9C4D-810307C918AE}">
      <dgm:prSet/>
      <dgm:spPr/>
      <dgm:t>
        <a:bodyPr/>
        <a:lstStyle/>
        <a:p>
          <a:endParaRPr lang="en-US" sz="1600">
            <a:latin typeface="Adobe Gurmukhi" panose="01010101010101010101" pitchFamily="50" charset="0"/>
            <a:cs typeface="Adobe Gurmukhi" panose="01010101010101010101" pitchFamily="50" charset="0"/>
          </a:endParaRPr>
        </a:p>
      </dgm:t>
    </dgm:pt>
    <dgm:pt modelId="{89FE6A87-3E2D-49F5-9ED8-0C5A4B323378}" type="pres">
      <dgm:prSet presAssocID="{E5DC15D9-81DA-49FC-A188-B168108F3A6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92EBD0-64DB-423B-95FD-E678D10D5CAD}" type="pres">
      <dgm:prSet presAssocID="{E5DC15D9-81DA-49FC-A188-B168108F3A6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91D15-D824-43E0-A5B1-AAB15BD5B7B9}" type="pres">
      <dgm:prSet presAssocID="{E5DC15D9-81DA-49FC-A188-B168108F3A6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B1F11-8918-4964-9CCC-8E827BD81990}" type="pres">
      <dgm:prSet presAssocID="{E5DC15D9-81DA-49FC-A188-B168108F3A6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4878-CBE0-4100-B0FB-EBB84A3B505E}" type="pres">
      <dgm:prSet presAssocID="{E5DC15D9-81DA-49FC-A188-B168108F3A6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1B06C-272E-4094-880D-FD1664524FF1}" type="presOf" srcId="{43F45B47-B0B7-454C-BC8E-F81CC8325067}" destId="{01F34878-CBE0-4100-B0FB-EBB84A3B505E}" srcOrd="0" destOrd="0" presId="urn:microsoft.com/office/officeart/2005/8/layout/pyramid4"/>
    <dgm:cxn modelId="{EA081B84-C088-4066-BEF3-1B7F01728CF9}" srcId="{E5DC15D9-81DA-49FC-A188-B168108F3A6E}" destId="{2B152E42-E18D-4CCB-95AC-9DF9322CD284}" srcOrd="2" destOrd="0" parTransId="{A937928D-33E5-4839-BDE8-DC6AD215FE37}" sibTransId="{2115AF85-2B8C-437B-BDA9-DCE305257BF5}"/>
    <dgm:cxn modelId="{C528255E-A849-45A9-869A-2FDA2B54273F}" type="presOf" srcId="{34FAD36F-5E33-4690-AA43-2C00C1DFD46E}" destId="{1892EBD0-64DB-423B-95FD-E678D10D5CAD}" srcOrd="0" destOrd="0" presId="urn:microsoft.com/office/officeart/2005/8/layout/pyramid4"/>
    <dgm:cxn modelId="{FCAE36A8-41AD-40A8-81DF-BE38B5F6C10F}" type="presOf" srcId="{CAB6085F-8BCE-47C0-B037-B0F6625CE5B4}" destId="{19191D15-D824-43E0-A5B1-AAB15BD5B7B9}" srcOrd="0" destOrd="0" presId="urn:microsoft.com/office/officeart/2005/8/layout/pyramid4"/>
    <dgm:cxn modelId="{B34DB83F-5415-4C8C-A54A-3A30F14DD1AB}" srcId="{E5DC15D9-81DA-49FC-A188-B168108F3A6E}" destId="{CAB6085F-8BCE-47C0-B037-B0F6625CE5B4}" srcOrd="1" destOrd="0" parTransId="{D9115BBA-44FF-4902-BE22-BE49E60427D4}" sibTransId="{54C38727-EE11-4A23-A344-4983198CF9A1}"/>
    <dgm:cxn modelId="{2DE37E65-46DA-4B9E-9C4D-810307C918AE}" srcId="{E5DC15D9-81DA-49FC-A188-B168108F3A6E}" destId="{43F45B47-B0B7-454C-BC8E-F81CC8325067}" srcOrd="3" destOrd="0" parTransId="{92445052-339E-4CD6-9C57-C12B19183837}" sibTransId="{3180E55B-44F0-44D1-BD53-EFBCC5EFDB46}"/>
    <dgm:cxn modelId="{E77881E9-835B-4023-A5A3-367F6E248625}" type="presOf" srcId="{2B152E42-E18D-4CCB-95AC-9DF9322CD284}" destId="{129B1F11-8918-4964-9CCC-8E827BD81990}" srcOrd="0" destOrd="0" presId="urn:microsoft.com/office/officeart/2005/8/layout/pyramid4"/>
    <dgm:cxn modelId="{02FA65CE-AC99-41CF-85AA-FB8B182E12B9}" type="presOf" srcId="{E5DC15D9-81DA-49FC-A188-B168108F3A6E}" destId="{89FE6A87-3E2D-49F5-9ED8-0C5A4B323378}" srcOrd="0" destOrd="0" presId="urn:microsoft.com/office/officeart/2005/8/layout/pyramid4"/>
    <dgm:cxn modelId="{F862C70E-F3A7-489A-BA60-1D4F4D5C95FA}" srcId="{E5DC15D9-81DA-49FC-A188-B168108F3A6E}" destId="{34FAD36F-5E33-4690-AA43-2C00C1DFD46E}" srcOrd="0" destOrd="0" parTransId="{6DE9B65F-02F4-41CA-BE92-A736BEC4537F}" sibTransId="{E8DD792B-1B25-462F-8DAD-C9FEA1EA456A}"/>
    <dgm:cxn modelId="{A900FABA-C090-49DE-B46D-A40B2D2A2374}" type="presParOf" srcId="{89FE6A87-3E2D-49F5-9ED8-0C5A4B323378}" destId="{1892EBD0-64DB-423B-95FD-E678D10D5CAD}" srcOrd="0" destOrd="0" presId="urn:microsoft.com/office/officeart/2005/8/layout/pyramid4"/>
    <dgm:cxn modelId="{44C5B95D-7C56-4BAD-82C8-1E2C1D15954A}" type="presParOf" srcId="{89FE6A87-3E2D-49F5-9ED8-0C5A4B323378}" destId="{19191D15-D824-43E0-A5B1-AAB15BD5B7B9}" srcOrd="1" destOrd="0" presId="urn:microsoft.com/office/officeart/2005/8/layout/pyramid4"/>
    <dgm:cxn modelId="{CF36432D-D510-4973-805F-DA2167E3FA1D}" type="presParOf" srcId="{89FE6A87-3E2D-49F5-9ED8-0C5A4B323378}" destId="{129B1F11-8918-4964-9CCC-8E827BD81990}" srcOrd="2" destOrd="0" presId="urn:microsoft.com/office/officeart/2005/8/layout/pyramid4"/>
    <dgm:cxn modelId="{7F8E37FC-0E61-4FE0-9864-6C402316A541}" type="presParOf" srcId="{89FE6A87-3E2D-49F5-9ED8-0C5A4B323378}" destId="{01F34878-CBE0-4100-B0FB-EBB84A3B505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2EBD0-64DB-423B-95FD-E678D10D5CAD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Monitoring </a:t>
          </a:r>
          <a:endParaRPr lang="en-US" sz="16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3386666" y="1354667"/>
        <a:ext cx="1354667" cy="1354666"/>
      </dsp:txXfrm>
    </dsp:sp>
    <dsp:sp modelId="{19191D15-D824-43E0-A5B1-AAB15BD5B7B9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Content </a:t>
          </a:r>
          <a:r>
            <a:rPr lang="en-US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Analysis </a:t>
          </a:r>
          <a:endParaRPr lang="en-US" sz="16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2031999" y="4064000"/>
        <a:ext cx="1354667" cy="1354666"/>
      </dsp:txXfrm>
    </dsp:sp>
    <dsp:sp modelId="{129B1F11-8918-4964-9CCC-8E827BD81990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Perception and Expectation Check  </a:t>
          </a:r>
          <a:endParaRPr lang="en-US" sz="16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3386666" y="2709333"/>
        <a:ext cx="1354667" cy="1354666"/>
      </dsp:txXfrm>
    </dsp:sp>
    <dsp:sp modelId="{01F34878-CBE0-4100-B0FB-EBB84A3B505E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Measurement </a:t>
          </a:r>
          <a:endParaRPr lang="en-US" sz="1600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4741333" y="4064000"/>
        <a:ext cx="1354667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EBE1-E5DB-44A6-83EA-E65EE662A923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28B2-67C4-4A86-9646-8852AA80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http://pixabay.com/en/document-agreement-documents-sign-428334/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5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http://pixabay.com/en/document-agreement-documents-sign-428334/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16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http://pixabay.com/en/man-people-umbrella-rain-weather-316521/</a:t>
            </a:r>
          </a:p>
          <a:p>
            <a:r>
              <a:rPr lang="en-US" dirty="0" smtClean="0"/>
              <a:t>http://pixabay.com/en/startup-start-up-people-593344/</a:t>
            </a:r>
          </a:p>
          <a:p>
            <a:r>
              <a:rPr lang="en-US" dirty="0" smtClean="0"/>
              <a:t>http://pixabay.com/en/man-male-face-beard-portrait-480479/</a:t>
            </a:r>
          </a:p>
          <a:p>
            <a:r>
              <a:rPr lang="en-US" dirty="0" smtClean="0"/>
              <a:t>http://pixabay.com/en/eiffel-tower-paris-france-europe-351492/</a:t>
            </a:r>
          </a:p>
          <a:p>
            <a:r>
              <a:rPr lang="en-US" dirty="0" smtClean="0"/>
              <a:t>http://pixabay.com/en/car-fashion-hand-style-watch-407165/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98669-0486-429C-A96E-64D0745450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4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AFE8-3578-41AC-8541-EF1E7031D1A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7CFF-4F60-49B7-A29B-2281254C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16167" y="1"/>
            <a:ext cx="3174246" cy="6858000"/>
            <a:chOff x="6299522" y="50004"/>
            <a:chExt cx="3198493" cy="6910387"/>
          </a:xfrm>
        </p:grpSpPr>
        <p:sp>
          <p:nvSpPr>
            <p:cNvPr id="5" name="Rectangle 4"/>
            <p:cNvSpPr/>
            <p:nvPr/>
          </p:nvSpPr>
          <p:spPr>
            <a:xfrm>
              <a:off x="8966202" y="50004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385049" y="50004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3236" y="581817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2576" y="581817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34389" y="581817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34389" y="1113630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66202" y="1113629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966202" y="1645441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65841" y="2177252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99244" y="2709065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00986" y="1645441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66202" y="2709065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66202" y="3240877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66202" y="3772689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34389" y="3240877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34389" y="3772689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99244" y="4307670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66480" y="4307670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99244" y="4836312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34388" y="4836312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99522" y="4836312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34667" y="4836312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66202" y="5368123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34667" y="5368122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4388" y="5896767"/>
              <a:ext cx="531813" cy="5318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34388" y="6428578"/>
              <a:ext cx="531813" cy="531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99244" y="6428578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3351780"/>
            <a:ext cx="7286629" cy="78794"/>
            <a:chOff x="4591346" y="3027097"/>
            <a:chExt cx="4727331" cy="139587"/>
          </a:xfrm>
        </p:grpSpPr>
        <p:sp>
          <p:nvSpPr>
            <p:cNvPr id="33" name="Rectangle 32"/>
            <p:cNvSpPr/>
            <p:nvPr/>
          </p:nvSpPr>
          <p:spPr>
            <a:xfrm>
              <a:off x="4591346" y="3027097"/>
              <a:ext cx="675333" cy="139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66679" y="3027097"/>
              <a:ext cx="675333" cy="1395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42012" y="3027097"/>
              <a:ext cx="675333" cy="139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17345" y="3027097"/>
              <a:ext cx="675333" cy="139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292678" y="3027097"/>
              <a:ext cx="675333" cy="1395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68011" y="3027097"/>
              <a:ext cx="675333" cy="139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43344" y="3027097"/>
              <a:ext cx="675333" cy="1395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2582339"/>
            <a:ext cx="6244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Marketing On and Offline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88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954395" y="5569863"/>
            <a:ext cx="3773466" cy="29176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7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18193" y="5569863"/>
            <a:ext cx="3773466" cy="29176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7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983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5604927" y="1828129"/>
            <a:ext cx="1030034" cy="3572703"/>
            <a:chOff x="5380568" y="1438542"/>
            <a:chExt cx="841600" cy="44476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" name="Down Arrow 2"/>
            <p:cNvSpPr/>
            <p:nvPr/>
          </p:nvSpPr>
          <p:spPr>
            <a:xfrm>
              <a:off x="5380568" y="1676399"/>
              <a:ext cx="304800" cy="420975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/>
            <p:cNvSpPr/>
            <p:nvPr/>
          </p:nvSpPr>
          <p:spPr>
            <a:xfrm flipV="1">
              <a:off x="5917368" y="1438542"/>
              <a:ext cx="304800" cy="4076799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0019" y="1659098"/>
            <a:ext cx="4682523" cy="40566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96" tIns="137196" rIns="137196" bIns="137196" rtlCol="0" anchor="t" anchorCtr="0"/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46596" y="1659098"/>
            <a:ext cx="4660031" cy="39167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96" tIns="137196" rIns="137196" bIns="137196" rtlCol="0" anchor="t" anchorCtr="0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1400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</a:p>
          <a:p>
            <a:pPr indent="205795">
              <a:buFont typeface="Arial" pitchFamily="34" charset="0"/>
              <a:buChar char="•"/>
            </a:pP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3" y="336234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Key Messages</a:t>
            </a:r>
          </a:p>
        </p:txBody>
      </p:sp>
      <p:sp>
        <p:nvSpPr>
          <p:cNvPr id="19" name="Freeform 109"/>
          <p:cNvSpPr>
            <a:spLocks noEditPoints="1"/>
          </p:cNvSpPr>
          <p:nvPr/>
        </p:nvSpPr>
        <p:spPr bwMode="auto">
          <a:xfrm>
            <a:off x="572372" y="4000898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1045995" y="3280481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leader in </a:t>
            </a:r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???</a:t>
            </a:r>
            <a:endParaRPr lang="en-US" sz="14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6596" y="2573914"/>
            <a:ext cx="46716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Empowering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people of the Niger Delta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Helping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people to improve their standards of living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Helping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people of the Delta become economically self-sufficient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Creating a peaceful environment for economic growth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Extensive knowledge of the Delta through accurate and reliable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Teaching people the skills they need to be economically independent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Building sustainable partnerships with locals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pply a holistic approach to problem solving in the Delta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47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9016167" y="0"/>
            <a:ext cx="3174246" cy="6858001"/>
            <a:chOff x="6299522" y="50003"/>
            <a:chExt cx="3198493" cy="6910388"/>
          </a:xfrm>
        </p:grpSpPr>
        <p:sp>
          <p:nvSpPr>
            <p:cNvPr id="9" name="Rectangle 8"/>
            <p:cNvSpPr/>
            <p:nvPr/>
          </p:nvSpPr>
          <p:spPr>
            <a:xfrm>
              <a:off x="8966202" y="50004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85049" y="50004"/>
              <a:ext cx="531813" cy="531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3236" y="581817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02576" y="581817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34389" y="581817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34389" y="1113630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66202" y="1113629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66202" y="1645441"/>
              <a:ext cx="531813" cy="531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65841" y="2177252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99244" y="2709065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900986" y="1645441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66202" y="2709065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66202" y="3240877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66202" y="3772689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34389" y="3240877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34389" y="3772689"/>
              <a:ext cx="531813" cy="53181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244" y="4307670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66480" y="4307670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99244" y="4836312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34388" y="4836312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99522" y="4836312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34667" y="4836312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4667" y="5368122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434388" y="6428578"/>
              <a:ext cx="531813" cy="53181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9244" y="6428578"/>
              <a:ext cx="531813" cy="5318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66202" y="50003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85049" y="50003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966202" y="1645440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34389" y="3772688"/>
              <a:ext cx="531813" cy="5318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691853" y="4750024"/>
            <a:ext cx="3739193" cy="78794"/>
            <a:chOff x="4591346" y="3027097"/>
            <a:chExt cx="4727331" cy="139587"/>
          </a:xfrm>
        </p:grpSpPr>
        <p:sp>
          <p:nvSpPr>
            <p:cNvPr id="51" name="Rectangle 50"/>
            <p:cNvSpPr/>
            <p:nvPr/>
          </p:nvSpPr>
          <p:spPr>
            <a:xfrm>
              <a:off x="4591346" y="3027097"/>
              <a:ext cx="675333" cy="139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66679" y="3027097"/>
              <a:ext cx="675333" cy="1395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42012" y="3027097"/>
              <a:ext cx="675333" cy="139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17345" y="3027098"/>
              <a:ext cx="675332" cy="9069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92678" y="3027097"/>
              <a:ext cx="675333" cy="1395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968011" y="3027097"/>
              <a:ext cx="675333" cy="1395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643344" y="3027097"/>
              <a:ext cx="675333" cy="1395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43180" y="1643896"/>
            <a:ext cx="4315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/>
              </a:rPr>
              <a:t>Sed dousmod tempor incididunt.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91853" y="4277999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your Elevator Pitch?</a:t>
            </a:r>
            <a:endParaRPr lang="en-US" sz="2800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8123" y="336234"/>
            <a:ext cx="195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Key Messages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71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109"/>
          <p:cNvSpPr>
            <a:spLocks noEditPoints="1"/>
          </p:cNvSpPr>
          <p:nvPr/>
        </p:nvSpPr>
        <p:spPr bwMode="auto">
          <a:xfrm>
            <a:off x="14888" y="1771825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" name="Group 1"/>
          <p:cNvGrpSpPr/>
          <p:nvPr/>
        </p:nvGrpSpPr>
        <p:grpSpPr>
          <a:xfrm>
            <a:off x="1121888" y="922603"/>
            <a:ext cx="9988255" cy="5500468"/>
            <a:chOff x="1120300" y="922603"/>
            <a:chExt cx="9988255" cy="5500468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2114843" y="6348128"/>
              <a:ext cx="3962400" cy="108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0800000">
              <a:off x="2563424" y="3649392"/>
              <a:ext cx="762000" cy="158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0800000" flipH="1">
              <a:off x="8807550" y="3649392"/>
              <a:ext cx="762000" cy="158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6094412" y="1001156"/>
              <a:ext cx="3963988" cy="518152"/>
              <a:chOff x="6094412" y="762000"/>
              <a:chExt cx="3963988" cy="76200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6094412" y="762000"/>
                <a:ext cx="3962400" cy="158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9676606" y="1142206"/>
                <a:ext cx="762000" cy="1588"/>
              </a:xfrm>
              <a:prstGeom prst="straightConnector1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8628389" y="1651724"/>
              <a:ext cx="2480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DIVERSITY/ INCLUSION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20300" y="5215596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COMPETENCIES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950378" y="2844456"/>
              <a:ext cx="8288070" cy="1601721"/>
              <a:chOff x="1680875" y="2957000"/>
              <a:chExt cx="8288070" cy="1601721"/>
            </a:xfrm>
          </p:grpSpPr>
          <p:sp>
            <p:nvSpPr>
              <p:cNvPr id="82" name="TextBox 81"/>
              <p:cNvSpPr txBox="1"/>
              <p:nvPr/>
            </p:nvSpPr>
            <p:spPr>
              <a:xfrm rot="16200000">
                <a:off x="8983418" y="3573195"/>
                <a:ext cx="16017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ENGAGEMENT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1203340" y="3534507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ndalus" panose="02020603050405020304" pitchFamily="18" charset="-78"/>
                    <a:cs typeface="Andalus" panose="02020603050405020304" pitchFamily="18" charset="-78"/>
                  </a:rPr>
                  <a:t>RETENTION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587322" y="1139481"/>
              <a:ext cx="4992096" cy="4986616"/>
              <a:chOff x="3579249" y="1394605"/>
              <a:chExt cx="4706622" cy="4701456"/>
            </a:xfrm>
            <a:effectLst/>
          </p:grpSpPr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579249" y="1394605"/>
                <a:ext cx="2355893" cy="2361061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456" y="0"/>
                  </a:cxn>
                  <a:cxn ang="0">
                    <a:pos x="456" y="457"/>
                  </a:cxn>
                  <a:cxn ang="0">
                    <a:pos x="0" y="457"/>
                  </a:cxn>
                  <a:cxn ang="0">
                    <a:pos x="0" y="455"/>
                  </a:cxn>
                  <a:cxn ang="0">
                    <a:pos x="1" y="427"/>
                  </a:cxn>
                  <a:cxn ang="0">
                    <a:pos x="3" y="400"/>
                  </a:cxn>
                  <a:cxn ang="0">
                    <a:pos x="7" y="373"/>
                  </a:cxn>
                  <a:cxn ang="0">
                    <a:pos x="13" y="347"/>
                  </a:cxn>
                  <a:cxn ang="0">
                    <a:pos x="20" y="321"/>
                  </a:cxn>
                  <a:cxn ang="0">
                    <a:pos x="29" y="296"/>
                  </a:cxn>
                  <a:cxn ang="0">
                    <a:pos x="38" y="272"/>
                  </a:cxn>
                  <a:cxn ang="0">
                    <a:pos x="50" y="248"/>
                  </a:cxn>
                  <a:cxn ang="0">
                    <a:pos x="62" y="225"/>
                  </a:cxn>
                  <a:cxn ang="0">
                    <a:pos x="76" y="203"/>
                  </a:cxn>
                  <a:cxn ang="0">
                    <a:pos x="91" y="182"/>
                  </a:cxn>
                  <a:cxn ang="0">
                    <a:pos x="107" y="162"/>
                  </a:cxn>
                  <a:cxn ang="0">
                    <a:pos x="124" y="142"/>
                  </a:cxn>
                  <a:cxn ang="0">
                    <a:pos x="143" y="124"/>
                  </a:cxn>
                  <a:cxn ang="0">
                    <a:pos x="162" y="107"/>
                  </a:cxn>
                  <a:cxn ang="0">
                    <a:pos x="182" y="91"/>
                  </a:cxn>
                  <a:cxn ang="0">
                    <a:pos x="204" y="76"/>
                  </a:cxn>
                  <a:cxn ang="0">
                    <a:pos x="226" y="62"/>
                  </a:cxn>
                  <a:cxn ang="0">
                    <a:pos x="248" y="49"/>
                  </a:cxn>
                  <a:cxn ang="0">
                    <a:pos x="272" y="38"/>
                  </a:cxn>
                  <a:cxn ang="0">
                    <a:pos x="296" y="28"/>
                  </a:cxn>
                  <a:cxn ang="0">
                    <a:pos x="322" y="20"/>
                  </a:cxn>
                  <a:cxn ang="0">
                    <a:pos x="347" y="13"/>
                  </a:cxn>
                  <a:cxn ang="0">
                    <a:pos x="374" y="7"/>
                  </a:cxn>
                  <a:cxn ang="0">
                    <a:pos x="400" y="3"/>
                  </a:cxn>
                  <a:cxn ang="0">
                    <a:pos x="428" y="0"/>
                  </a:cxn>
                  <a:cxn ang="0">
                    <a:pos x="455" y="0"/>
                  </a:cxn>
                </a:cxnLst>
                <a:rect l="0" t="0" r="r" b="b"/>
                <a:pathLst>
                  <a:path w="456" h="457">
                    <a:moveTo>
                      <a:pt x="455" y="0"/>
                    </a:moveTo>
                    <a:lnTo>
                      <a:pt x="456" y="0"/>
                    </a:lnTo>
                    <a:lnTo>
                      <a:pt x="456" y="457"/>
                    </a:lnTo>
                    <a:lnTo>
                      <a:pt x="0" y="457"/>
                    </a:lnTo>
                    <a:lnTo>
                      <a:pt x="0" y="455"/>
                    </a:lnTo>
                    <a:lnTo>
                      <a:pt x="1" y="427"/>
                    </a:lnTo>
                    <a:lnTo>
                      <a:pt x="3" y="400"/>
                    </a:lnTo>
                    <a:lnTo>
                      <a:pt x="7" y="373"/>
                    </a:lnTo>
                    <a:lnTo>
                      <a:pt x="13" y="347"/>
                    </a:lnTo>
                    <a:lnTo>
                      <a:pt x="20" y="321"/>
                    </a:lnTo>
                    <a:lnTo>
                      <a:pt x="29" y="296"/>
                    </a:lnTo>
                    <a:lnTo>
                      <a:pt x="38" y="272"/>
                    </a:lnTo>
                    <a:lnTo>
                      <a:pt x="50" y="248"/>
                    </a:lnTo>
                    <a:lnTo>
                      <a:pt x="62" y="225"/>
                    </a:lnTo>
                    <a:lnTo>
                      <a:pt x="76" y="203"/>
                    </a:lnTo>
                    <a:lnTo>
                      <a:pt x="91" y="182"/>
                    </a:lnTo>
                    <a:lnTo>
                      <a:pt x="107" y="162"/>
                    </a:lnTo>
                    <a:lnTo>
                      <a:pt x="124" y="142"/>
                    </a:lnTo>
                    <a:lnTo>
                      <a:pt x="143" y="124"/>
                    </a:lnTo>
                    <a:lnTo>
                      <a:pt x="162" y="107"/>
                    </a:lnTo>
                    <a:lnTo>
                      <a:pt x="182" y="91"/>
                    </a:lnTo>
                    <a:lnTo>
                      <a:pt x="204" y="76"/>
                    </a:lnTo>
                    <a:lnTo>
                      <a:pt x="226" y="62"/>
                    </a:lnTo>
                    <a:lnTo>
                      <a:pt x="248" y="49"/>
                    </a:lnTo>
                    <a:lnTo>
                      <a:pt x="272" y="38"/>
                    </a:lnTo>
                    <a:lnTo>
                      <a:pt x="296" y="28"/>
                    </a:lnTo>
                    <a:lnTo>
                      <a:pt x="322" y="20"/>
                    </a:lnTo>
                    <a:lnTo>
                      <a:pt x="347" y="13"/>
                    </a:lnTo>
                    <a:lnTo>
                      <a:pt x="374" y="7"/>
                    </a:lnTo>
                    <a:lnTo>
                      <a:pt x="400" y="3"/>
                    </a:lnTo>
                    <a:lnTo>
                      <a:pt x="428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5935142" y="1394605"/>
                <a:ext cx="2350729" cy="23610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55" y="3"/>
                  </a:cxn>
                  <a:cxn ang="0">
                    <a:pos x="82" y="7"/>
                  </a:cxn>
                  <a:cxn ang="0">
                    <a:pos x="108" y="13"/>
                  </a:cxn>
                  <a:cxn ang="0">
                    <a:pos x="134" y="20"/>
                  </a:cxn>
                  <a:cxn ang="0">
                    <a:pos x="159" y="28"/>
                  </a:cxn>
                  <a:cxn ang="0">
                    <a:pos x="183" y="38"/>
                  </a:cxn>
                  <a:cxn ang="0">
                    <a:pos x="207" y="49"/>
                  </a:cxn>
                  <a:cxn ang="0">
                    <a:pos x="230" y="62"/>
                  </a:cxn>
                  <a:cxn ang="0">
                    <a:pos x="252" y="76"/>
                  </a:cxn>
                  <a:cxn ang="0">
                    <a:pos x="273" y="91"/>
                  </a:cxn>
                  <a:cxn ang="0">
                    <a:pos x="293" y="107"/>
                  </a:cxn>
                  <a:cxn ang="0">
                    <a:pos x="313" y="124"/>
                  </a:cxn>
                  <a:cxn ang="0">
                    <a:pos x="331" y="143"/>
                  </a:cxn>
                  <a:cxn ang="0">
                    <a:pos x="348" y="162"/>
                  </a:cxn>
                  <a:cxn ang="0">
                    <a:pos x="364" y="182"/>
                  </a:cxn>
                  <a:cxn ang="0">
                    <a:pos x="379" y="203"/>
                  </a:cxn>
                  <a:cxn ang="0">
                    <a:pos x="393" y="225"/>
                  </a:cxn>
                  <a:cxn ang="0">
                    <a:pos x="405" y="248"/>
                  </a:cxn>
                  <a:cxn ang="0">
                    <a:pos x="416" y="272"/>
                  </a:cxn>
                  <a:cxn ang="0">
                    <a:pos x="426" y="296"/>
                  </a:cxn>
                  <a:cxn ang="0">
                    <a:pos x="435" y="321"/>
                  </a:cxn>
                  <a:cxn ang="0">
                    <a:pos x="442" y="347"/>
                  </a:cxn>
                  <a:cxn ang="0">
                    <a:pos x="447" y="373"/>
                  </a:cxn>
                  <a:cxn ang="0">
                    <a:pos x="451" y="400"/>
                  </a:cxn>
                  <a:cxn ang="0">
                    <a:pos x="454" y="427"/>
                  </a:cxn>
                  <a:cxn ang="0">
                    <a:pos x="455" y="455"/>
                  </a:cxn>
                  <a:cxn ang="0">
                    <a:pos x="455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55" h="457">
                    <a:moveTo>
                      <a:pt x="0" y="0"/>
                    </a:moveTo>
                    <a:lnTo>
                      <a:pt x="28" y="0"/>
                    </a:lnTo>
                    <a:lnTo>
                      <a:pt x="55" y="3"/>
                    </a:lnTo>
                    <a:lnTo>
                      <a:pt x="82" y="7"/>
                    </a:lnTo>
                    <a:lnTo>
                      <a:pt x="108" y="13"/>
                    </a:lnTo>
                    <a:lnTo>
                      <a:pt x="134" y="20"/>
                    </a:lnTo>
                    <a:lnTo>
                      <a:pt x="159" y="28"/>
                    </a:lnTo>
                    <a:lnTo>
                      <a:pt x="183" y="38"/>
                    </a:lnTo>
                    <a:lnTo>
                      <a:pt x="207" y="49"/>
                    </a:lnTo>
                    <a:lnTo>
                      <a:pt x="230" y="62"/>
                    </a:lnTo>
                    <a:lnTo>
                      <a:pt x="252" y="76"/>
                    </a:lnTo>
                    <a:lnTo>
                      <a:pt x="273" y="91"/>
                    </a:lnTo>
                    <a:lnTo>
                      <a:pt x="293" y="107"/>
                    </a:lnTo>
                    <a:lnTo>
                      <a:pt x="313" y="124"/>
                    </a:lnTo>
                    <a:lnTo>
                      <a:pt x="331" y="143"/>
                    </a:lnTo>
                    <a:lnTo>
                      <a:pt x="348" y="162"/>
                    </a:lnTo>
                    <a:lnTo>
                      <a:pt x="364" y="182"/>
                    </a:lnTo>
                    <a:lnTo>
                      <a:pt x="379" y="203"/>
                    </a:lnTo>
                    <a:lnTo>
                      <a:pt x="393" y="225"/>
                    </a:lnTo>
                    <a:lnTo>
                      <a:pt x="405" y="248"/>
                    </a:lnTo>
                    <a:lnTo>
                      <a:pt x="416" y="272"/>
                    </a:lnTo>
                    <a:lnTo>
                      <a:pt x="426" y="296"/>
                    </a:lnTo>
                    <a:lnTo>
                      <a:pt x="435" y="321"/>
                    </a:lnTo>
                    <a:lnTo>
                      <a:pt x="442" y="347"/>
                    </a:lnTo>
                    <a:lnTo>
                      <a:pt x="447" y="373"/>
                    </a:lnTo>
                    <a:lnTo>
                      <a:pt x="451" y="400"/>
                    </a:lnTo>
                    <a:lnTo>
                      <a:pt x="454" y="427"/>
                    </a:lnTo>
                    <a:lnTo>
                      <a:pt x="455" y="455"/>
                    </a:lnTo>
                    <a:lnTo>
                      <a:pt x="455" y="457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3579249" y="3755666"/>
                <a:ext cx="2355893" cy="23403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6" y="0"/>
                  </a:cxn>
                  <a:cxn ang="0">
                    <a:pos x="456" y="453"/>
                  </a:cxn>
                  <a:cxn ang="0">
                    <a:pos x="455" y="453"/>
                  </a:cxn>
                  <a:cxn ang="0">
                    <a:pos x="428" y="452"/>
                  </a:cxn>
                  <a:cxn ang="0">
                    <a:pos x="400" y="450"/>
                  </a:cxn>
                  <a:cxn ang="0">
                    <a:pos x="374" y="446"/>
                  </a:cxn>
                  <a:cxn ang="0">
                    <a:pos x="348" y="441"/>
                  </a:cxn>
                  <a:cxn ang="0">
                    <a:pos x="322" y="433"/>
                  </a:cxn>
                  <a:cxn ang="0">
                    <a:pos x="297" y="425"/>
                  </a:cxn>
                  <a:cxn ang="0">
                    <a:pos x="273" y="415"/>
                  </a:cxn>
                  <a:cxn ang="0">
                    <a:pos x="249" y="404"/>
                  </a:cxn>
                  <a:cxn ang="0">
                    <a:pos x="226" y="391"/>
                  </a:cxn>
                  <a:cxn ang="0">
                    <a:pos x="204" y="378"/>
                  </a:cxn>
                  <a:cxn ang="0">
                    <a:pos x="183" y="363"/>
                  </a:cxn>
                  <a:cxn ang="0">
                    <a:pos x="163" y="347"/>
                  </a:cxn>
                  <a:cxn ang="0">
                    <a:pos x="143" y="330"/>
                  </a:cxn>
                  <a:cxn ang="0">
                    <a:pos x="125" y="311"/>
                  </a:cxn>
                  <a:cxn ang="0">
                    <a:pos x="108" y="292"/>
                  </a:cxn>
                  <a:cxn ang="0">
                    <a:pos x="92" y="272"/>
                  </a:cxn>
                  <a:cxn ang="0">
                    <a:pos x="77" y="251"/>
                  </a:cxn>
                  <a:cxn ang="0">
                    <a:pos x="63" y="229"/>
                  </a:cxn>
                  <a:cxn ang="0">
                    <a:pos x="50" y="206"/>
                  </a:cxn>
                  <a:cxn ang="0">
                    <a:pos x="39" y="183"/>
                  </a:cxn>
                  <a:cxn ang="0">
                    <a:pos x="29" y="158"/>
                  </a:cxn>
                  <a:cxn ang="0">
                    <a:pos x="20" y="133"/>
                  </a:cxn>
                  <a:cxn ang="0">
                    <a:pos x="13" y="108"/>
                  </a:cxn>
                  <a:cxn ang="0">
                    <a:pos x="8" y="82"/>
                  </a:cxn>
                  <a:cxn ang="0">
                    <a:pos x="4" y="55"/>
                  </a:cxn>
                  <a:cxn ang="0">
                    <a:pos x="1" y="28"/>
                  </a:cxn>
                  <a:cxn ang="0">
                    <a:pos x="0" y="0"/>
                  </a:cxn>
                </a:cxnLst>
                <a:rect l="0" t="0" r="r" b="b"/>
                <a:pathLst>
                  <a:path w="456" h="453">
                    <a:moveTo>
                      <a:pt x="0" y="0"/>
                    </a:moveTo>
                    <a:lnTo>
                      <a:pt x="456" y="0"/>
                    </a:lnTo>
                    <a:lnTo>
                      <a:pt x="456" y="453"/>
                    </a:lnTo>
                    <a:lnTo>
                      <a:pt x="455" y="453"/>
                    </a:lnTo>
                    <a:lnTo>
                      <a:pt x="428" y="452"/>
                    </a:lnTo>
                    <a:lnTo>
                      <a:pt x="400" y="450"/>
                    </a:lnTo>
                    <a:lnTo>
                      <a:pt x="374" y="446"/>
                    </a:lnTo>
                    <a:lnTo>
                      <a:pt x="348" y="441"/>
                    </a:lnTo>
                    <a:lnTo>
                      <a:pt x="322" y="433"/>
                    </a:lnTo>
                    <a:lnTo>
                      <a:pt x="297" y="425"/>
                    </a:lnTo>
                    <a:lnTo>
                      <a:pt x="273" y="415"/>
                    </a:lnTo>
                    <a:lnTo>
                      <a:pt x="249" y="404"/>
                    </a:lnTo>
                    <a:lnTo>
                      <a:pt x="226" y="391"/>
                    </a:lnTo>
                    <a:lnTo>
                      <a:pt x="204" y="378"/>
                    </a:lnTo>
                    <a:lnTo>
                      <a:pt x="183" y="363"/>
                    </a:lnTo>
                    <a:lnTo>
                      <a:pt x="163" y="347"/>
                    </a:lnTo>
                    <a:lnTo>
                      <a:pt x="143" y="330"/>
                    </a:lnTo>
                    <a:lnTo>
                      <a:pt x="125" y="311"/>
                    </a:lnTo>
                    <a:lnTo>
                      <a:pt x="108" y="292"/>
                    </a:lnTo>
                    <a:lnTo>
                      <a:pt x="92" y="272"/>
                    </a:lnTo>
                    <a:lnTo>
                      <a:pt x="77" y="251"/>
                    </a:lnTo>
                    <a:lnTo>
                      <a:pt x="63" y="229"/>
                    </a:lnTo>
                    <a:lnTo>
                      <a:pt x="50" y="206"/>
                    </a:lnTo>
                    <a:lnTo>
                      <a:pt x="39" y="183"/>
                    </a:lnTo>
                    <a:lnTo>
                      <a:pt x="29" y="158"/>
                    </a:lnTo>
                    <a:lnTo>
                      <a:pt x="20" y="133"/>
                    </a:lnTo>
                    <a:lnTo>
                      <a:pt x="13" y="108"/>
                    </a:lnTo>
                    <a:lnTo>
                      <a:pt x="8" y="82"/>
                    </a:lnTo>
                    <a:lnTo>
                      <a:pt x="4" y="55"/>
                    </a:lnTo>
                    <a:lnTo>
                      <a:pt x="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5935142" y="3755666"/>
                <a:ext cx="2350729" cy="23403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5" y="0"/>
                  </a:cxn>
                  <a:cxn ang="0">
                    <a:pos x="454" y="28"/>
                  </a:cxn>
                  <a:cxn ang="0">
                    <a:pos x="451" y="55"/>
                  </a:cxn>
                  <a:cxn ang="0">
                    <a:pos x="447" y="81"/>
                  </a:cxn>
                  <a:cxn ang="0">
                    <a:pos x="441" y="108"/>
                  </a:cxn>
                  <a:cxn ang="0">
                    <a:pos x="434" y="133"/>
                  </a:cxn>
                  <a:cxn ang="0">
                    <a:pos x="426" y="158"/>
                  </a:cxn>
                  <a:cxn ang="0">
                    <a:pos x="416" y="182"/>
                  </a:cxn>
                  <a:cxn ang="0">
                    <a:pos x="405" y="206"/>
                  </a:cxn>
                  <a:cxn ang="0">
                    <a:pos x="392" y="229"/>
                  </a:cxn>
                  <a:cxn ang="0">
                    <a:pos x="378" y="251"/>
                  </a:cxn>
                  <a:cxn ang="0">
                    <a:pos x="363" y="272"/>
                  </a:cxn>
                  <a:cxn ang="0">
                    <a:pos x="347" y="292"/>
                  </a:cxn>
                  <a:cxn ang="0">
                    <a:pos x="330" y="311"/>
                  </a:cxn>
                  <a:cxn ang="0">
                    <a:pos x="312" y="329"/>
                  </a:cxn>
                  <a:cxn ang="0">
                    <a:pos x="292" y="347"/>
                  </a:cxn>
                  <a:cxn ang="0">
                    <a:pos x="272" y="363"/>
                  </a:cxn>
                  <a:cxn ang="0">
                    <a:pos x="251" y="378"/>
                  </a:cxn>
                  <a:cxn ang="0">
                    <a:pos x="229" y="391"/>
                  </a:cxn>
                  <a:cxn ang="0">
                    <a:pos x="206" y="404"/>
                  </a:cxn>
                  <a:cxn ang="0">
                    <a:pos x="183" y="415"/>
                  </a:cxn>
                  <a:cxn ang="0">
                    <a:pos x="158" y="425"/>
                  </a:cxn>
                  <a:cxn ang="0">
                    <a:pos x="134" y="433"/>
                  </a:cxn>
                  <a:cxn ang="0">
                    <a:pos x="108" y="440"/>
                  </a:cxn>
                  <a:cxn ang="0">
                    <a:pos x="82" y="446"/>
                  </a:cxn>
                  <a:cxn ang="0">
                    <a:pos x="55" y="450"/>
                  </a:cxn>
                  <a:cxn ang="0">
                    <a:pos x="28" y="452"/>
                  </a:cxn>
                  <a:cxn ang="0">
                    <a:pos x="0" y="453"/>
                  </a:cxn>
                  <a:cxn ang="0">
                    <a:pos x="0" y="0"/>
                  </a:cxn>
                </a:cxnLst>
                <a:rect l="0" t="0" r="r" b="b"/>
                <a:pathLst>
                  <a:path w="455" h="453">
                    <a:moveTo>
                      <a:pt x="0" y="0"/>
                    </a:moveTo>
                    <a:lnTo>
                      <a:pt x="455" y="0"/>
                    </a:lnTo>
                    <a:lnTo>
                      <a:pt x="454" y="28"/>
                    </a:lnTo>
                    <a:lnTo>
                      <a:pt x="451" y="55"/>
                    </a:lnTo>
                    <a:lnTo>
                      <a:pt x="447" y="81"/>
                    </a:lnTo>
                    <a:lnTo>
                      <a:pt x="441" y="108"/>
                    </a:lnTo>
                    <a:lnTo>
                      <a:pt x="434" y="133"/>
                    </a:lnTo>
                    <a:lnTo>
                      <a:pt x="426" y="158"/>
                    </a:lnTo>
                    <a:lnTo>
                      <a:pt x="416" y="182"/>
                    </a:lnTo>
                    <a:lnTo>
                      <a:pt x="405" y="206"/>
                    </a:lnTo>
                    <a:lnTo>
                      <a:pt x="392" y="229"/>
                    </a:lnTo>
                    <a:lnTo>
                      <a:pt x="378" y="251"/>
                    </a:lnTo>
                    <a:lnTo>
                      <a:pt x="363" y="272"/>
                    </a:lnTo>
                    <a:lnTo>
                      <a:pt x="347" y="292"/>
                    </a:lnTo>
                    <a:lnTo>
                      <a:pt x="330" y="311"/>
                    </a:lnTo>
                    <a:lnTo>
                      <a:pt x="312" y="329"/>
                    </a:lnTo>
                    <a:lnTo>
                      <a:pt x="292" y="347"/>
                    </a:lnTo>
                    <a:lnTo>
                      <a:pt x="272" y="363"/>
                    </a:lnTo>
                    <a:lnTo>
                      <a:pt x="251" y="378"/>
                    </a:lnTo>
                    <a:lnTo>
                      <a:pt x="229" y="391"/>
                    </a:lnTo>
                    <a:lnTo>
                      <a:pt x="206" y="404"/>
                    </a:lnTo>
                    <a:lnTo>
                      <a:pt x="183" y="415"/>
                    </a:lnTo>
                    <a:lnTo>
                      <a:pt x="158" y="425"/>
                    </a:lnTo>
                    <a:lnTo>
                      <a:pt x="134" y="433"/>
                    </a:lnTo>
                    <a:lnTo>
                      <a:pt x="108" y="440"/>
                    </a:lnTo>
                    <a:lnTo>
                      <a:pt x="82" y="446"/>
                    </a:lnTo>
                    <a:lnTo>
                      <a:pt x="55" y="450"/>
                    </a:lnTo>
                    <a:lnTo>
                      <a:pt x="28" y="452"/>
                    </a:lnTo>
                    <a:lnTo>
                      <a:pt x="0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939303" y="2489980"/>
              <a:ext cx="2288134" cy="2285620"/>
              <a:chOff x="4788493" y="2602524"/>
              <a:chExt cx="2288134" cy="2285620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788493" y="2602524"/>
                <a:ext cx="1145322" cy="1147833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456" y="0"/>
                  </a:cxn>
                  <a:cxn ang="0">
                    <a:pos x="456" y="457"/>
                  </a:cxn>
                  <a:cxn ang="0">
                    <a:pos x="0" y="457"/>
                  </a:cxn>
                  <a:cxn ang="0">
                    <a:pos x="0" y="455"/>
                  </a:cxn>
                  <a:cxn ang="0">
                    <a:pos x="1" y="427"/>
                  </a:cxn>
                  <a:cxn ang="0">
                    <a:pos x="3" y="400"/>
                  </a:cxn>
                  <a:cxn ang="0">
                    <a:pos x="7" y="373"/>
                  </a:cxn>
                  <a:cxn ang="0">
                    <a:pos x="13" y="347"/>
                  </a:cxn>
                  <a:cxn ang="0">
                    <a:pos x="20" y="321"/>
                  </a:cxn>
                  <a:cxn ang="0">
                    <a:pos x="29" y="296"/>
                  </a:cxn>
                  <a:cxn ang="0">
                    <a:pos x="38" y="272"/>
                  </a:cxn>
                  <a:cxn ang="0">
                    <a:pos x="50" y="248"/>
                  </a:cxn>
                  <a:cxn ang="0">
                    <a:pos x="62" y="225"/>
                  </a:cxn>
                  <a:cxn ang="0">
                    <a:pos x="76" y="203"/>
                  </a:cxn>
                  <a:cxn ang="0">
                    <a:pos x="91" y="182"/>
                  </a:cxn>
                  <a:cxn ang="0">
                    <a:pos x="107" y="162"/>
                  </a:cxn>
                  <a:cxn ang="0">
                    <a:pos x="124" y="142"/>
                  </a:cxn>
                  <a:cxn ang="0">
                    <a:pos x="143" y="124"/>
                  </a:cxn>
                  <a:cxn ang="0">
                    <a:pos x="162" y="107"/>
                  </a:cxn>
                  <a:cxn ang="0">
                    <a:pos x="182" y="91"/>
                  </a:cxn>
                  <a:cxn ang="0">
                    <a:pos x="204" y="76"/>
                  </a:cxn>
                  <a:cxn ang="0">
                    <a:pos x="226" y="62"/>
                  </a:cxn>
                  <a:cxn ang="0">
                    <a:pos x="248" y="49"/>
                  </a:cxn>
                  <a:cxn ang="0">
                    <a:pos x="272" y="38"/>
                  </a:cxn>
                  <a:cxn ang="0">
                    <a:pos x="296" y="28"/>
                  </a:cxn>
                  <a:cxn ang="0">
                    <a:pos x="322" y="20"/>
                  </a:cxn>
                  <a:cxn ang="0">
                    <a:pos x="347" y="13"/>
                  </a:cxn>
                  <a:cxn ang="0">
                    <a:pos x="374" y="7"/>
                  </a:cxn>
                  <a:cxn ang="0">
                    <a:pos x="400" y="3"/>
                  </a:cxn>
                  <a:cxn ang="0">
                    <a:pos x="428" y="0"/>
                  </a:cxn>
                  <a:cxn ang="0">
                    <a:pos x="455" y="0"/>
                  </a:cxn>
                </a:cxnLst>
                <a:rect l="0" t="0" r="r" b="b"/>
                <a:pathLst>
                  <a:path w="456" h="457">
                    <a:moveTo>
                      <a:pt x="455" y="0"/>
                    </a:moveTo>
                    <a:lnTo>
                      <a:pt x="456" y="0"/>
                    </a:lnTo>
                    <a:lnTo>
                      <a:pt x="456" y="457"/>
                    </a:lnTo>
                    <a:lnTo>
                      <a:pt x="0" y="457"/>
                    </a:lnTo>
                    <a:lnTo>
                      <a:pt x="0" y="455"/>
                    </a:lnTo>
                    <a:lnTo>
                      <a:pt x="1" y="427"/>
                    </a:lnTo>
                    <a:lnTo>
                      <a:pt x="3" y="400"/>
                    </a:lnTo>
                    <a:lnTo>
                      <a:pt x="7" y="373"/>
                    </a:lnTo>
                    <a:lnTo>
                      <a:pt x="13" y="347"/>
                    </a:lnTo>
                    <a:lnTo>
                      <a:pt x="20" y="321"/>
                    </a:lnTo>
                    <a:lnTo>
                      <a:pt x="29" y="296"/>
                    </a:lnTo>
                    <a:lnTo>
                      <a:pt x="38" y="272"/>
                    </a:lnTo>
                    <a:lnTo>
                      <a:pt x="50" y="248"/>
                    </a:lnTo>
                    <a:lnTo>
                      <a:pt x="62" y="225"/>
                    </a:lnTo>
                    <a:lnTo>
                      <a:pt x="76" y="203"/>
                    </a:lnTo>
                    <a:lnTo>
                      <a:pt x="91" y="182"/>
                    </a:lnTo>
                    <a:lnTo>
                      <a:pt x="107" y="162"/>
                    </a:lnTo>
                    <a:lnTo>
                      <a:pt x="124" y="142"/>
                    </a:lnTo>
                    <a:lnTo>
                      <a:pt x="143" y="124"/>
                    </a:lnTo>
                    <a:lnTo>
                      <a:pt x="162" y="107"/>
                    </a:lnTo>
                    <a:lnTo>
                      <a:pt x="182" y="91"/>
                    </a:lnTo>
                    <a:lnTo>
                      <a:pt x="204" y="76"/>
                    </a:lnTo>
                    <a:lnTo>
                      <a:pt x="226" y="62"/>
                    </a:lnTo>
                    <a:lnTo>
                      <a:pt x="248" y="49"/>
                    </a:lnTo>
                    <a:lnTo>
                      <a:pt x="272" y="38"/>
                    </a:lnTo>
                    <a:lnTo>
                      <a:pt x="296" y="28"/>
                    </a:lnTo>
                    <a:lnTo>
                      <a:pt x="322" y="20"/>
                    </a:lnTo>
                    <a:lnTo>
                      <a:pt x="347" y="13"/>
                    </a:lnTo>
                    <a:lnTo>
                      <a:pt x="374" y="7"/>
                    </a:lnTo>
                    <a:lnTo>
                      <a:pt x="400" y="3"/>
                    </a:lnTo>
                    <a:lnTo>
                      <a:pt x="428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933815" y="2602524"/>
                <a:ext cx="1142812" cy="11478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55" y="3"/>
                  </a:cxn>
                  <a:cxn ang="0">
                    <a:pos x="82" y="7"/>
                  </a:cxn>
                  <a:cxn ang="0">
                    <a:pos x="108" y="13"/>
                  </a:cxn>
                  <a:cxn ang="0">
                    <a:pos x="134" y="20"/>
                  </a:cxn>
                  <a:cxn ang="0">
                    <a:pos x="159" y="28"/>
                  </a:cxn>
                  <a:cxn ang="0">
                    <a:pos x="183" y="38"/>
                  </a:cxn>
                  <a:cxn ang="0">
                    <a:pos x="207" y="49"/>
                  </a:cxn>
                  <a:cxn ang="0">
                    <a:pos x="230" y="62"/>
                  </a:cxn>
                  <a:cxn ang="0">
                    <a:pos x="252" y="76"/>
                  </a:cxn>
                  <a:cxn ang="0">
                    <a:pos x="273" y="91"/>
                  </a:cxn>
                  <a:cxn ang="0">
                    <a:pos x="293" y="107"/>
                  </a:cxn>
                  <a:cxn ang="0">
                    <a:pos x="313" y="124"/>
                  </a:cxn>
                  <a:cxn ang="0">
                    <a:pos x="331" y="143"/>
                  </a:cxn>
                  <a:cxn ang="0">
                    <a:pos x="348" y="162"/>
                  </a:cxn>
                  <a:cxn ang="0">
                    <a:pos x="364" y="182"/>
                  </a:cxn>
                  <a:cxn ang="0">
                    <a:pos x="379" y="203"/>
                  </a:cxn>
                  <a:cxn ang="0">
                    <a:pos x="393" y="225"/>
                  </a:cxn>
                  <a:cxn ang="0">
                    <a:pos x="405" y="248"/>
                  </a:cxn>
                  <a:cxn ang="0">
                    <a:pos x="416" y="272"/>
                  </a:cxn>
                  <a:cxn ang="0">
                    <a:pos x="426" y="296"/>
                  </a:cxn>
                  <a:cxn ang="0">
                    <a:pos x="435" y="321"/>
                  </a:cxn>
                  <a:cxn ang="0">
                    <a:pos x="442" y="347"/>
                  </a:cxn>
                  <a:cxn ang="0">
                    <a:pos x="447" y="373"/>
                  </a:cxn>
                  <a:cxn ang="0">
                    <a:pos x="451" y="400"/>
                  </a:cxn>
                  <a:cxn ang="0">
                    <a:pos x="454" y="427"/>
                  </a:cxn>
                  <a:cxn ang="0">
                    <a:pos x="455" y="455"/>
                  </a:cxn>
                  <a:cxn ang="0">
                    <a:pos x="455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55" h="457">
                    <a:moveTo>
                      <a:pt x="0" y="0"/>
                    </a:moveTo>
                    <a:lnTo>
                      <a:pt x="28" y="0"/>
                    </a:lnTo>
                    <a:lnTo>
                      <a:pt x="55" y="3"/>
                    </a:lnTo>
                    <a:lnTo>
                      <a:pt x="82" y="7"/>
                    </a:lnTo>
                    <a:lnTo>
                      <a:pt x="108" y="13"/>
                    </a:lnTo>
                    <a:lnTo>
                      <a:pt x="134" y="20"/>
                    </a:lnTo>
                    <a:lnTo>
                      <a:pt x="159" y="28"/>
                    </a:lnTo>
                    <a:lnTo>
                      <a:pt x="183" y="38"/>
                    </a:lnTo>
                    <a:lnTo>
                      <a:pt x="207" y="49"/>
                    </a:lnTo>
                    <a:lnTo>
                      <a:pt x="230" y="62"/>
                    </a:lnTo>
                    <a:lnTo>
                      <a:pt x="252" y="76"/>
                    </a:lnTo>
                    <a:lnTo>
                      <a:pt x="273" y="91"/>
                    </a:lnTo>
                    <a:lnTo>
                      <a:pt x="293" y="107"/>
                    </a:lnTo>
                    <a:lnTo>
                      <a:pt x="313" y="124"/>
                    </a:lnTo>
                    <a:lnTo>
                      <a:pt x="331" y="143"/>
                    </a:lnTo>
                    <a:lnTo>
                      <a:pt x="348" y="162"/>
                    </a:lnTo>
                    <a:lnTo>
                      <a:pt x="364" y="182"/>
                    </a:lnTo>
                    <a:lnTo>
                      <a:pt x="379" y="203"/>
                    </a:lnTo>
                    <a:lnTo>
                      <a:pt x="393" y="225"/>
                    </a:lnTo>
                    <a:lnTo>
                      <a:pt x="405" y="248"/>
                    </a:lnTo>
                    <a:lnTo>
                      <a:pt x="416" y="272"/>
                    </a:lnTo>
                    <a:lnTo>
                      <a:pt x="426" y="296"/>
                    </a:lnTo>
                    <a:lnTo>
                      <a:pt x="435" y="321"/>
                    </a:lnTo>
                    <a:lnTo>
                      <a:pt x="442" y="347"/>
                    </a:lnTo>
                    <a:lnTo>
                      <a:pt x="447" y="373"/>
                    </a:lnTo>
                    <a:lnTo>
                      <a:pt x="451" y="400"/>
                    </a:lnTo>
                    <a:lnTo>
                      <a:pt x="454" y="427"/>
                    </a:lnTo>
                    <a:lnTo>
                      <a:pt x="455" y="455"/>
                    </a:lnTo>
                    <a:lnTo>
                      <a:pt x="455" y="457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788493" y="3750357"/>
                <a:ext cx="1145322" cy="1137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6" y="0"/>
                  </a:cxn>
                  <a:cxn ang="0">
                    <a:pos x="456" y="453"/>
                  </a:cxn>
                  <a:cxn ang="0">
                    <a:pos x="455" y="453"/>
                  </a:cxn>
                  <a:cxn ang="0">
                    <a:pos x="428" y="452"/>
                  </a:cxn>
                  <a:cxn ang="0">
                    <a:pos x="400" y="450"/>
                  </a:cxn>
                  <a:cxn ang="0">
                    <a:pos x="374" y="446"/>
                  </a:cxn>
                  <a:cxn ang="0">
                    <a:pos x="348" y="441"/>
                  </a:cxn>
                  <a:cxn ang="0">
                    <a:pos x="322" y="433"/>
                  </a:cxn>
                  <a:cxn ang="0">
                    <a:pos x="297" y="425"/>
                  </a:cxn>
                  <a:cxn ang="0">
                    <a:pos x="273" y="415"/>
                  </a:cxn>
                  <a:cxn ang="0">
                    <a:pos x="249" y="404"/>
                  </a:cxn>
                  <a:cxn ang="0">
                    <a:pos x="226" y="391"/>
                  </a:cxn>
                  <a:cxn ang="0">
                    <a:pos x="204" y="378"/>
                  </a:cxn>
                  <a:cxn ang="0">
                    <a:pos x="183" y="363"/>
                  </a:cxn>
                  <a:cxn ang="0">
                    <a:pos x="163" y="347"/>
                  </a:cxn>
                  <a:cxn ang="0">
                    <a:pos x="143" y="330"/>
                  </a:cxn>
                  <a:cxn ang="0">
                    <a:pos x="125" y="311"/>
                  </a:cxn>
                  <a:cxn ang="0">
                    <a:pos x="108" y="292"/>
                  </a:cxn>
                  <a:cxn ang="0">
                    <a:pos x="92" y="272"/>
                  </a:cxn>
                  <a:cxn ang="0">
                    <a:pos x="77" y="251"/>
                  </a:cxn>
                  <a:cxn ang="0">
                    <a:pos x="63" y="229"/>
                  </a:cxn>
                  <a:cxn ang="0">
                    <a:pos x="50" y="206"/>
                  </a:cxn>
                  <a:cxn ang="0">
                    <a:pos x="39" y="183"/>
                  </a:cxn>
                  <a:cxn ang="0">
                    <a:pos x="29" y="158"/>
                  </a:cxn>
                  <a:cxn ang="0">
                    <a:pos x="20" y="133"/>
                  </a:cxn>
                  <a:cxn ang="0">
                    <a:pos x="13" y="108"/>
                  </a:cxn>
                  <a:cxn ang="0">
                    <a:pos x="8" y="82"/>
                  </a:cxn>
                  <a:cxn ang="0">
                    <a:pos x="4" y="55"/>
                  </a:cxn>
                  <a:cxn ang="0">
                    <a:pos x="1" y="28"/>
                  </a:cxn>
                  <a:cxn ang="0">
                    <a:pos x="0" y="0"/>
                  </a:cxn>
                </a:cxnLst>
                <a:rect l="0" t="0" r="r" b="b"/>
                <a:pathLst>
                  <a:path w="456" h="453">
                    <a:moveTo>
                      <a:pt x="0" y="0"/>
                    </a:moveTo>
                    <a:lnTo>
                      <a:pt x="456" y="0"/>
                    </a:lnTo>
                    <a:lnTo>
                      <a:pt x="456" y="453"/>
                    </a:lnTo>
                    <a:lnTo>
                      <a:pt x="455" y="453"/>
                    </a:lnTo>
                    <a:lnTo>
                      <a:pt x="428" y="452"/>
                    </a:lnTo>
                    <a:lnTo>
                      <a:pt x="400" y="450"/>
                    </a:lnTo>
                    <a:lnTo>
                      <a:pt x="374" y="446"/>
                    </a:lnTo>
                    <a:lnTo>
                      <a:pt x="348" y="441"/>
                    </a:lnTo>
                    <a:lnTo>
                      <a:pt x="322" y="433"/>
                    </a:lnTo>
                    <a:lnTo>
                      <a:pt x="297" y="425"/>
                    </a:lnTo>
                    <a:lnTo>
                      <a:pt x="273" y="415"/>
                    </a:lnTo>
                    <a:lnTo>
                      <a:pt x="249" y="404"/>
                    </a:lnTo>
                    <a:lnTo>
                      <a:pt x="226" y="391"/>
                    </a:lnTo>
                    <a:lnTo>
                      <a:pt x="204" y="378"/>
                    </a:lnTo>
                    <a:lnTo>
                      <a:pt x="183" y="363"/>
                    </a:lnTo>
                    <a:lnTo>
                      <a:pt x="163" y="347"/>
                    </a:lnTo>
                    <a:lnTo>
                      <a:pt x="143" y="330"/>
                    </a:lnTo>
                    <a:lnTo>
                      <a:pt x="125" y="311"/>
                    </a:lnTo>
                    <a:lnTo>
                      <a:pt x="108" y="292"/>
                    </a:lnTo>
                    <a:lnTo>
                      <a:pt x="92" y="272"/>
                    </a:lnTo>
                    <a:lnTo>
                      <a:pt x="77" y="251"/>
                    </a:lnTo>
                    <a:lnTo>
                      <a:pt x="63" y="229"/>
                    </a:lnTo>
                    <a:lnTo>
                      <a:pt x="50" y="206"/>
                    </a:lnTo>
                    <a:lnTo>
                      <a:pt x="39" y="183"/>
                    </a:lnTo>
                    <a:lnTo>
                      <a:pt x="29" y="158"/>
                    </a:lnTo>
                    <a:lnTo>
                      <a:pt x="20" y="133"/>
                    </a:lnTo>
                    <a:lnTo>
                      <a:pt x="13" y="108"/>
                    </a:lnTo>
                    <a:lnTo>
                      <a:pt x="8" y="82"/>
                    </a:lnTo>
                    <a:lnTo>
                      <a:pt x="4" y="55"/>
                    </a:lnTo>
                    <a:lnTo>
                      <a:pt x="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933815" y="3750357"/>
                <a:ext cx="1142812" cy="1137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5" y="0"/>
                  </a:cxn>
                  <a:cxn ang="0">
                    <a:pos x="454" y="28"/>
                  </a:cxn>
                  <a:cxn ang="0">
                    <a:pos x="451" y="55"/>
                  </a:cxn>
                  <a:cxn ang="0">
                    <a:pos x="447" y="81"/>
                  </a:cxn>
                  <a:cxn ang="0">
                    <a:pos x="441" y="108"/>
                  </a:cxn>
                  <a:cxn ang="0">
                    <a:pos x="434" y="133"/>
                  </a:cxn>
                  <a:cxn ang="0">
                    <a:pos x="426" y="158"/>
                  </a:cxn>
                  <a:cxn ang="0">
                    <a:pos x="416" y="182"/>
                  </a:cxn>
                  <a:cxn ang="0">
                    <a:pos x="405" y="206"/>
                  </a:cxn>
                  <a:cxn ang="0">
                    <a:pos x="392" y="229"/>
                  </a:cxn>
                  <a:cxn ang="0">
                    <a:pos x="378" y="251"/>
                  </a:cxn>
                  <a:cxn ang="0">
                    <a:pos x="363" y="272"/>
                  </a:cxn>
                  <a:cxn ang="0">
                    <a:pos x="347" y="292"/>
                  </a:cxn>
                  <a:cxn ang="0">
                    <a:pos x="330" y="311"/>
                  </a:cxn>
                  <a:cxn ang="0">
                    <a:pos x="312" y="329"/>
                  </a:cxn>
                  <a:cxn ang="0">
                    <a:pos x="292" y="347"/>
                  </a:cxn>
                  <a:cxn ang="0">
                    <a:pos x="272" y="363"/>
                  </a:cxn>
                  <a:cxn ang="0">
                    <a:pos x="251" y="378"/>
                  </a:cxn>
                  <a:cxn ang="0">
                    <a:pos x="229" y="391"/>
                  </a:cxn>
                  <a:cxn ang="0">
                    <a:pos x="206" y="404"/>
                  </a:cxn>
                  <a:cxn ang="0">
                    <a:pos x="183" y="415"/>
                  </a:cxn>
                  <a:cxn ang="0">
                    <a:pos x="158" y="425"/>
                  </a:cxn>
                  <a:cxn ang="0">
                    <a:pos x="134" y="433"/>
                  </a:cxn>
                  <a:cxn ang="0">
                    <a:pos x="108" y="440"/>
                  </a:cxn>
                  <a:cxn ang="0">
                    <a:pos x="82" y="446"/>
                  </a:cxn>
                  <a:cxn ang="0">
                    <a:pos x="55" y="450"/>
                  </a:cxn>
                  <a:cxn ang="0">
                    <a:pos x="28" y="452"/>
                  </a:cxn>
                  <a:cxn ang="0">
                    <a:pos x="0" y="453"/>
                  </a:cxn>
                  <a:cxn ang="0">
                    <a:pos x="0" y="0"/>
                  </a:cxn>
                </a:cxnLst>
                <a:rect l="0" t="0" r="r" b="b"/>
                <a:pathLst>
                  <a:path w="455" h="453">
                    <a:moveTo>
                      <a:pt x="0" y="0"/>
                    </a:moveTo>
                    <a:lnTo>
                      <a:pt x="455" y="0"/>
                    </a:lnTo>
                    <a:lnTo>
                      <a:pt x="454" y="28"/>
                    </a:lnTo>
                    <a:lnTo>
                      <a:pt x="451" y="55"/>
                    </a:lnTo>
                    <a:lnTo>
                      <a:pt x="447" y="81"/>
                    </a:lnTo>
                    <a:lnTo>
                      <a:pt x="441" y="108"/>
                    </a:lnTo>
                    <a:lnTo>
                      <a:pt x="434" y="133"/>
                    </a:lnTo>
                    <a:lnTo>
                      <a:pt x="426" y="158"/>
                    </a:lnTo>
                    <a:lnTo>
                      <a:pt x="416" y="182"/>
                    </a:lnTo>
                    <a:lnTo>
                      <a:pt x="405" y="206"/>
                    </a:lnTo>
                    <a:lnTo>
                      <a:pt x="392" y="229"/>
                    </a:lnTo>
                    <a:lnTo>
                      <a:pt x="378" y="251"/>
                    </a:lnTo>
                    <a:lnTo>
                      <a:pt x="363" y="272"/>
                    </a:lnTo>
                    <a:lnTo>
                      <a:pt x="347" y="292"/>
                    </a:lnTo>
                    <a:lnTo>
                      <a:pt x="330" y="311"/>
                    </a:lnTo>
                    <a:lnTo>
                      <a:pt x="312" y="329"/>
                    </a:lnTo>
                    <a:lnTo>
                      <a:pt x="292" y="347"/>
                    </a:lnTo>
                    <a:lnTo>
                      <a:pt x="272" y="363"/>
                    </a:lnTo>
                    <a:lnTo>
                      <a:pt x="251" y="378"/>
                    </a:lnTo>
                    <a:lnTo>
                      <a:pt x="229" y="391"/>
                    </a:lnTo>
                    <a:lnTo>
                      <a:pt x="206" y="404"/>
                    </a:lnTo>
                    <a:lnTo>
                      <a:pt x="183" y="415"/>
                    </a:lnTo>
                    <a:lnTo>
                      <a:pt x="158" y="425"/>
                    </a:lnTo>
                    <a:lnTo>
                      <a:pt x="134" y="433"/>
                    </a:lnTo>
                    <a:lnTo>
                      <a:pt x="108" y="440"/>
                    </a:lnTo>
                    <a:lnTo>
                      <a:pt x="82" y="446"/>
                    </a:lnTo>
                    <a:lnTo>
                      <a:pt x="55" y="450"/>
                    </a:lnTo>
                    <a:lnTo>
                      <a:pt x="28" y="452"/>
                    </a:lnTo>
                    <a:lnTo>
                      <a:pt x="0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" name="Down Arrow 48"/>
            <p:cNvSpPr/>
            <p:nvPr/>
          </p:nvSpPr>
          <p:spPr>
            <a:xfrm rot="16200000">
              <a:off x="6075569" y="2670512"/>
              <a:ext cx="304800" cy="30480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>
              <a:off x="6764976" y="3609529"/>
              <a:ext cx="304800" cy="30480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5400000">
              <a:off x="5808375" y="4312914"/>
              <a:ext cx="304800" cy="30480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 rot="10800000">
              <a:off x="5048721" y="3370379"/>
              <a:ext cx="304800" cy="304800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07561" y="3005796"/>
              <a:ext cx="5822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Data</a:t>
              </a:r>
              <a:endParaRPr lang="en-US" sz="16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42525" y="3005796"/>
              <a:ext cx="9332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Facilitate</a:t>
              </a:r>
              <a:endParaRPr lang="en-US" sz="16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90527" y="3859513"/>
              <a:ext cx="102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Research</a:t>
              </a:r>
              <a:endParaRPr 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5033" y="3773656"/>
              <a:ext cx="955518" cy="541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Learn &amp;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Develop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41811" y="3011656"/>
              <a:ext cx="894797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Very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Effective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66271" y="2603073"/>
              <a:ext cx="1314782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Sustainability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328627" y="2048194"/>
              <a:ext cx="1183337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Consistency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18991" y="1563856"/>
              <a:ext cx="1489511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Professionalism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45769" y="1618756"/>
              <a:ext cx="12025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Collaborate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&amp; Partner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11704" y="2404022"/>
              <a:ext cx="1800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S</a:t>
              </a: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trategic plan/goal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alignment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73347" y="3742003"/>
              <a:ext cx="1119217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Share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Knowledge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871056" y="4443035"/>
              <a:ext cx="9653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Capacity 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building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68871" y="5194871"/>
              <a:ext cx="1207383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Technology 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Adoption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081515" y="4481813"/>
              <a:ext cx="1332416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Economic 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Advancement</a:t>
              </a:r>
              <a:endParaRPr lang="en-US" sz="16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72178" y="5035478"/>
              <a:ext cx="1168910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Knowledge</a:t>
              </a:r>
              <a:r>
                <a:rPr lang="en-US" sz="160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860641" y="4009819"/>
              <a:ext cx="962123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latin typeface="Andalus" panose="02020603050405020304" pitchFamily="18" charset="-78"/>
                  <a:ea typeface="Calibri" panose="020F0502020204030204" pitchFamily="34" charset="0"/>
                  <a:cs typeface="Andalus" panose="02020603050405020304" pitchFamily="18" charset="-78"/>
                </a:rPr>
                <a:t>Expertise</a:t>
              </a:r>
              <a:endParaRPr lang="en-US" sz="1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316043" y="3559123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689902" y="3559123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983459" y="6240191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983459" y="922603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6200000">
              <a:off x="1854973" y="6089338"/>
              <a:ext cx="518152" cy="1588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198123" y="336234"/>
            <a:ext cx="3969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your Brand Promise?</a:t>
            </a:r>
            <a:endParaRPr lang="en-US" sz="2800" b="1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88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2961" y="6383109"/>
            <a:ext cx="80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Strengthen internal communication process and setup internal update mechanisms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470" y="251480"/>
            <a:ext cx="712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Internal Communication Model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6635" y="2052268"/>
            <a:ext cx="1763643" cy="53008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Target Audience</a:t>
            </a:r>
            <a:endParaRPr lang="en-US" sz="1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56634" y="2582355"/>
            <a:ext cx="1763643" cy="53008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Technology</a:t>
            </a:r>
            <a:endParaRPr lang="en-US" sz="1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56633" y="3112442"/>
            <a:ext cx="1763643" cy="53008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anagers</a:t>
            </a:r>
            <a:endParaRPr lang="en-US" sz="1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56632" y="3642529"/>
            <a:ext cx="1763643" cy="53008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Employee Internal Communication Orientation</a:t>
            </a:r>
            <a:endParaRPr lang="en-US" sz="1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56631" y="4172616"/>
            <a:ext cx="1763643" cy="53008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Measurement</a:t>
            </a:r>
            <a:endParaRPr lang="en-US" sz="1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38452" y="1273316"/>
            <a:ext cx="5710350" cy="407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Strategy 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14" name="Straight Connector 13"/>
          <p:cNvCxnSpPr>
            <a:endCxn id="58" idx="1"/>
          </p:cNvCxnSpPr>
          <p:nvPr/>
        </p:nvCxnSpPr>
        <p:spPr>
          <a:xfrm flipV="1">
            <a:off x="2338452" y="1477108"/>
            <a:ext cx="0" cy="5751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048802" y="1273317"/>
            <a:ext cx="0" cy="61762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298138" y="5074071"/>
            <a:ext cx="5710350" cy="4075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Culture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298138" y="4702703"/>
            <a:ext cx="0" cy="7406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008488" y="4740996"/>
            <a:ext cx="0" cy="74065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695084" y="2415417"/>
            <a:ext cx="2535600" cy="16531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My Brand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30684" y="3112442"/>
            <a:ext cx="556591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230684" y="3241970"/>
            <a:ext cx="556591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onut 65"/>
          <p:cNvSpPr/>
          <p:nvPr/>
        </p:nvSpPr>
        <p:spPr>
          <a:xfrm>
            <a:off x="7042341" y="2022303"/>
            <a:ext cx="2644959" cy="2644959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Donut 66"/>
          <p:cNvSpPr/>
          <p:nvPr/>
        </p:nvSpPr>
        <p:spPr>
          <a:xfrm>
            <a:off x="6894452" y="1890938"/>
            <a:ext cx="2909455" cy="2909455"/>
          </a:xfrm>
          <a:prstGeom prst="donut">
            <a:avLst>
              <a:gd name="adj" fmla="val 1514"/>
            </a:avLst>
          </a:prstGeom>
          <a:gradFill>
            <a:gsLst>
              <a:gs pos="16000">
                <a:schemeClr val="bg1">
                  <a:lumMod val="8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33127" y="2948947"/>
            <a:ext cx="206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Effective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Engaged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Increased 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9803907" y="3112442"/>
            <a:ext cx="556591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803907" y="3241970"/>
            <a:ext cx="556591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0461449" y="2807727"/>
            <a:ext cx="1559377" cy="8348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Enhanced Performance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79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7882"/>
            <a:ext cx="12192000" cy="188424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107051"/>
            <a:ext cx="9639946" cy="1673817"/>
          </a:xfrm>
          <a:prstGeom prst="rect">
            <a:avLst/>
          </a:prstGeom>
          <a:solidFill>
            <a:schemeClr val="accent6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r>
              <a:rPr lang="en-US" sz="6600" dirty="0" smtClean="0">
                <a:solidFill>
                  <a:prstClr val="whit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Strategy </a:t>
            </a:r>
            <a:endParaRPr lang="en-US" sz="6600" dirty="0">
              <a:solidFill>
                <a:prstClr val="white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1424" y="4107050"/>
            <a:ext cx="2350576" cy="16738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882"/>
            <a:ext cx="12192000" cy="188424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7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2971801"/>
            <a:ext cx="12188825" cy="3886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254" y="4730235"/>
            <a:ext cx="3656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Immersion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915" y="2602469"/>
            <a:ext cx="36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Immersion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5829" y="4730235"/>
            <a:ext cx="3656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Immersion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123" y="336234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</a:t>
            </a:r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the Strategy?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13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214664" y="1327941"/>
            <a:ext cx="9875995" cy="5016313"/>
            <a:chOff x="1242544" y="968954"/>
            <a:chExt cx="9875995" cy="5016313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1728533" y="1057764"/>
              <a:ext cx="6689326" cy="3957989"/>
            </a:xfrm>
            <a:custGeom>
              <a:avLst/>
              <a:gdLst>
                <a:gd name="T0" fmla="*/ 0 w 1978"/>
                <a:gd name="T1" fmla="*/ 580 h 1162"/>
                <a:gd name="T2" fmla="*/ 1096 w 1978"/>
                <a:gd name="T3" fmla="*/ 736 h 1162"/>
                <a:gd name="T4" fmla="*/ 1978 w 1978"/>
                <a:gd name="T5" fmla="*/ 1162 h 1162"/>
                <a:gd name="T6" fmla="*/ 1978 w 1978"/>
                <a:gd name="T7" fmla="*/ 0 h 1162"/>
                <a:gd name="T8" fmla="*/ 1422 w 1978"/>
                <a:gd name="T9" fmla="*/ 306 h 1162"/>
                <a:gd name="T10" fmla="*/ 0 w 1978"/>
                <a:gd name="T11" fmla="*/ 58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8" h="1162">
                  <a:moveTo>
                    <a:pt x="0" y="580"/>
                  </a:moveTo>
                  <a:cubicBezTo>
                    <a:pt x="0" y="580"/>
                    <a:pt x="776" y="634"/>
                    <a:pt x="1096" y="736"/>
                  </a:cubicBezTo>
                  <a:cubicBezTo>
                    <a:pt x="1416" y="838"/>
                    <a:pt x="1888" y="1096"/>
                    <a:pt x="1978" y="1162"/>
                  </a:cubicBezTo>
                  <a:cubicBezTo>
                    <a:pt x="1978" y="0"/>
                    <a:pt x="1978" y="0"/>
                    <a:pt x="1978" y="0"/>
                  </a:cubicBezTo>
                  <a:cubicBezTo>
                    <a:pt x="1978" y="0"/>
                    <a:pt x="1729" y="154"/>
                    <a:pt x="1422" y="306"/>
                  </a:cubicBezTo>
                  <a:cubicBezTo>
                    <a:pt x="1018" y="506"/>
                    <a:pt x="448" y="532"/>
                    <a:pt x="0" y="5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63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1012" y="5486400"/>
              <a:ext cx="68580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1751012" y="3038622"/>
              <a:ext cx="0" cy="244777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03377" y="1024496"/>
              <a:ext cx="2011270" cy="402875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751012" y="3031983"/>
              <a:ext cx="6844348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587910" y="1021976"/>
              <a:ext cx="0" cy="44644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587910" y="1012614"/>
              <a:ext cx="23071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87910" y="5046731"/>
              <a:ext cx="23071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364860" y="4613577"/>
              <a:ext cx="1620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Digital Media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271832" y="968954"/>
              <a:ext cx="846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Media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9031310" y="2591705"/>
              <a:ext cx="18325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Word of Mouth</a:t>
              </a:r>
              <a:endParaRPr lang="en-US" sz="2000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1094932">
              <a:off x="1804019" y="2527975"/>
              <a:ext cx="219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What is appropriate?</a:t>
              </a:r>
              <a:endParaRPr lang="en-US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731506" y="4257771"/>
              <a:ext cx="1422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My Startup 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08729" y="5615935"/>
              <a:ext cx="65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Andalus" panose="02020603050405020304" pitchFamily="18" charset="-78"/>
                  <a:cs typeface="Andalus" panose="02020603050405020304" pitchFamily="18" charset="-78"/>
                </a:rPr>
                <a:t>Time</a:t>
              </a:r>
              <a:endParaRPr lang="en-US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055812" y="4648200"/>
              <a:ext cx="0" cy="3188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53115" y="5108018"/>
              <a:ext cx="223935" cy="223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58888" y="4645550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Why is it not working?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58888" y="5018775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Decision Point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722257" y="2914322"/>
              <a:ext cx="223935" cy="223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754155" y="1597524"/>
              <a:ext cx="6830008" cy="1448380"/>
            </a:xfrm>
            <a:custGeom>
              <a:avLst/>
              <a:gdLst>
                <a:gd name="connsiteX0" fmla="*/ 0 w 6830008"/>
                <a:gd name="connsiteY0" fmla="*/ 1567543 h 1567543"/>
                <a:gd name="connsiteX1" fmla="*/ 4366727 w 6830008"/>
                <a:gd name="connsiteY1" fmla="*/ 1194318 h 1567543"/>
                <a:gd name="connsiteX2" fmla="*/ 6830008 w 6830008"/>
                <a:gd name="connsiteY2" fmla="*/ 0 h 1567543"/>
                <a:gd name="connsiteX0" fmla="*/ 0 w 6830008"/>
                <a:gd name="connsiteY0" fmla="*/ 1328000 h 1328000"/>
                <a:gd name="connsiteX1" fmla="*/ 4366727 w 6830008"/>
                <a:gd name="connsiteY1" fmla="*/ 954775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366727 w 6830008"/>
                <a:gd name="connsiteY1" fmla="*/ 954775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681520 w 6830008"/>
                <a:gd name="connsiteY1" fmla="*/ 927287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681520 w 6830008"/>
                <a:gd name="connsiteY1" fmla="*/ 927287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681520 w 6830008"/>
                <a:gd name="connsiteY1" fmla="*/ 927287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681520 w 6830008"/>
                <a:gd name="connsiteY1" fmla="*/ 927287 h 1328000"/>
                <a:gd name="connsiteX2" fmla="*/ 6830008 w 6830008"/>
                <a:gd name="connsiteY2" fmla="*/ 0 h 1328000"/>
                <a:gd name="connsiteX0" fmla="*/ 0 w 6830008"/>
                <a:gd name="connsiteY0" fmla="*/ 1328000 h 1328000"/>
                <a:gd name="connsiteX1" fmla="*/ 4681520 w 6830008"/>
                <a:gd name="connsiteY1" fmla="*/ 927287 h 1328000"/>
                <a:gd name="connsiteX2" fmla="*/ 6830008 w 6830008"/>
                <a:gd name="connsiteY2" fmla="*/ 0 h 13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0008" h="1328000">
                  <a:moveTo>
                    <a:pt x="0" y="1328000"/>
                  </a:moveTo>
                  <a:cubicBezTo>
                    <a:pt x="1614196" y="1272016"/>
                    <a:pt x="3633125" y="1217340"/>
                    <a:pt x="4681520" y="927287"/>
                  </a:cubicBezTo>
                  <a:cubicBezTo>
                    <a:pt x="5729915" y="637234"/>
                    <a:pt x="6148874" y="415200"/>
                    <a:pt x="6830008" y="0"/>
                  </a:cubicBez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970587" y="2419350"/>
              <a:ext cx="0" cy="31882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946192" y="2478213"/>
              <a:ext cx="1634238" cy="50068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961888" y="2731008"/>
              <a:ext cx="737749" cy="26348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0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113554"/>
            <a:ext cx="2438400" cy="19527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sz="1600" b="1" dirty="0">
                <a:latin typeface="Andalus" pitchFamily="18" charset="-78"/>
                <a:cs typeface="Andalus" pitchFamily="18" charset="-78"/>
              </a:rPr>
              <a:t>Press 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Interviews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160768"/>
            <a:ext cx="2438400" cy="19527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lnSpc>
                <a:spcPct val="150000"/>
              </a:lnSpc>
            </a:pP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3113554"/>
            <a:ext cx="2438400" cy="1952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0" y="1160768"/>
            <a:ext cx="2438400" cy="19527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753600" y="3113554"/>
            <a:ext cx="2438400" cy="19527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Newspaper Advert</a:t>
            </a: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596"/>
          <a:stretch/>
        </p:blipFill>
        <p:spPr>
          <a:xfrm>
            <a:off x="0" y="5066340"/>
            <a:ext cx="12191999" cy="2725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1707" y="1864987"/>
            <a:ext cx="33478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Press </a:t>
            </a:r>
            <a:r>
              <a:rPr lang="en-US" sz="16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Release</a:t>
            </a:r>
            <a:endParaRPr lang="en-US" sz="1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0446" y="1921718"/>
            <a:ext cx="3187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Features/Articles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0249" y="3940337"/>
            <a:ext cx="33478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Analysis</a:t>
            </a:r>
            <a:endParaRPr lang="en-US" sz="1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54" y="132089"/>
            <a:ext cx="5093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Print Media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5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83098" y="0"/>
            <a:ext cx="142580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3048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6200000">
            <a:off x="5400175" y="-2677696"/>
            <a:ext cx="1391653" cy="12217402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69900" sx="84000" sy="84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 rot="5400000" flipH="1">
            <a:off x="4994408" y="917104"/>
            <a:ext cx="2206626" cy="1425801"/>
          </a:xfrm>
          <a:prstGeom prst="homePlate">
            <a:avLst>
              <a:gd name="adj" fmla="val 5851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84821" y="1386846"/>
            <a:ext cx="1425803" cy="1432554"/>
            <a:chOff x="5122874" y="1925449"/>
            <a:chExt cx="1425803" cy="1202899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5601258" y="2174048"/>
              <a:ext cx="1196017" cy="698820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85000"/>
                    <a:alpha val="39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 rot="5400000" flipH="1">
              <a:off x="4888356" y="2166849"/>
              <a:ext cx="1196017" cy="726982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53000">
                  <a:schemeClr val="bg1">
                    <a:lumMod val="85000"/>
                    <a:alpha val="39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Pentagon 6"/>
          <p:cNvSpPr/>
          <p:nvPr/>
        </p:nvSpPr>
        <p:spPr>
          <a:xfrm>
            <a:off x="6810622" y="2730322"/>
            <a:ext cx="2206626" cy="1397706"/>
          </a:xfrm>
          <a:prstGeom prst="homePlate">
            <a:avLst>
              <a:gd name="adj" fmla="val 585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 flipV="1">
            <a:off x="6802438" y="3448420"/>
            <a:ext cx="1394345" cy="690448"/>
          </a:xfrm>
          <a:prstGeom prst="triangl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82000"/>
                </a:schemeClr>
              </a:gs>
              <a:gs pos="53000">
                <a:schemeClr val="tx1">
                  <a:lumMod val="65000"/>
                  <a:lumOff val="35000"/>
                  <a:alpha val="3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flipH="1" flipV="1">
            <a:off x="6802438" y="2730143"/>
            <a:ext cx="1394345" cy="718273"/>
          </a:xfrm>
          <a:prstGeom prst="triangl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82000"/>
                </a:schemeClr>
              </a:gs>
              <a:gs pos="53000">
                <a:schemeClr val="tx1">
                  <a:lumMod val="65000"/>
                  <a:lumOff val="35000"/>
                  <a:alpha val="30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 rot="16200000" flipH="1" flipV="1">
            <a:off x="4994408" y="4515096"/>
            <a:ext cx="2206626" cy="1425801"/>
          </a:xfrm>
          <a:prstGeom prst="homePlate">
            <a:avLst>
              <a:gd name="adj" fmla="val 585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 rot="16200000">
            <a:off x="5682804" y="4387958"/>
            <a:ext cx="1549937" cy="6988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 rot="5400000" flipH="1">
            <a:off x="4969902" y="4380759"/>
            <a:ext cx="1549937" cy="72698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2406" y="1280610"/>
            <a:ext cx="284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Radio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33674" y="1597869"/>
            <a:ext cx="12426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Adverts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Feature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5834" y="1254459"/>
            <a:ext cx="284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Tv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97693" y="4608156"/>
            <a:ext cx="2849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Handbills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T-Shirts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Brand Materials etc.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5834" y="4608156"/>
            <a:ext cx="2849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Outdoor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42" name="Group 41"/>
          <p:cNvGrpSpPr/>
          <p:nvPr/>
        </p:nvGrpSpPr>
        <p:grpSpPr>
          <a:xfrm rot="5400000">
            <a:off x="4898483" y="981023"/>
            <a:ext cx="2387847" cy="1454461"/>
            <a:chOff x="4064243" y="4695413"/>
            <a:chExt cx="2387847" cy="1397708"/>
          </a:xfrm>
          <a:solidFill>
            <a:schemeClr val="accent6">
              <a:lumMod val="75000"/>
            </a:schemeClr>
          </a:solidFill>
        </p:grpSpPr>
        <p:sp>
          <p:nvSpPr>
            <p:cNvPr id="48" name="Pentagon 47"/>
            <p:cNvSpPr/>
            <p:nvPr/>
          </p:nvSpPr>
          <p:spPr>
            <a:xfrm flipH="1">
              <a:off x="4064243" y="4695413"/>
              <a:ext cx="2206626" cy="1397708"/>
            </a:xfrm>
            <a:prstGeom prst="homePlate">
              <a:avLst>
                <a:gd name="adj" fmla="val 5851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 flipV="1">
              <a:off x="4878388" y="5406609"/>
              <a:ext cx="1567382" cy="68334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flipH="1" flipV="1">
              <a:off x="4884708" y="4695728"/>
              <a:ext cx="1567382" cy="7108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81378" y="5283887"/>
            <a:ext cx="14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76028" y="3165507"/>
            <a:ext cx="14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1378" y="1056848"/>
            <a:ext cx="14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3" name="Group 2"/>
          <p:cNvGrpSpPr/>
          <p:nvPr/>
        </p:nvGrpSpPr>
        <p:grpSpPr>
          <a:xfrm rot="10800000">
            <a:off x="3156911" y="2720811"/>
            <a:ext cx="2214811" cy="1408726"/>
            <a:chOff x="6953249" y="2882542"/>
            <a:chExt cx="2214811" cy="1408726"/>
          </a:xfrm>
          <a:solidFill>
            <a:schemeClr val="accent6">
              <a:lumMod val="75000"/>
            </a:schemeClr>
          </a:solidFill>
        </p:grpSpPr>
        <p:sp>
          <p:nvSpPr>
            <p:cNvPr id="53" name="Pentagon 52"/>
            <p:cNvSpPr/>
            <p:nvPr/>
          </p:nvSpPr>
          <p:spPr>
            <a:xfrm>
              <a:off x="6961434" y="2882722"/>
              <a:ext cx="2206626" cy="1397706"/>
            </a:xfrm>
            <a:prstGeom prst="homePlate">
              <a:avLst>
                <a:gd name="adj" fmla="val 5851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10800000" flipV="1">
              <a:off x="6953249" y="3600820"/>
              <a:ext cx="1394345" cy="6904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flipH="1" flipV="1">
              <a:off x="6953249" y="2882542"/>
              <a:ext cx="1394345" cy="7182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179127" y="3165507"/>
            <a:ext cx="142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0" name="Rectangle 19"/>
          <p:cNvSpPr/>
          <p:nvPr/>
        </p:nvSpPr>
        <p:spPr>
          <a:xfrm rot="2700000">
            <a:off x="5022646" y="2355646"/>
            <a:ext cx="2146708" cy="214670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700000">
            <a:off x="5120751" y="2453751"/>
            <a:ext cx="1950498" cy="19504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2737" y="2815526"/>
            <a:ext cx="1750459" cy="12269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31800" sx="102000" sy="102000" algn="ctr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 anchorCtr="1"/>
          <a:lstStyle/>
          <a:p>
            <a:pPr algn="ct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Consistency in Communicating Brand Message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9154" y="132089"/>
            <a:ext cx="5093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Broadcast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2406" y="1630094"/>
            <a:ext cx="1604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 air mention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Adverts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Feature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8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-727134" y="1212663"/>
            <a:ext cx="3493293" cy="2435412"/>
            <a:chOff x="-226452" y="2501860"/>
            <a:chExt cx="3493293" cy="2435412"/>
          </a:xfrm>
        </p:grpSpPr>
        <p:sp>
          <p:nvSpPr>
            <p:cNvPr id="12" name="TextBox 11"/>
            <p:cNvSpPr txBox="1"/>
            <p:nvPr/>
          </p:nvSpPr>
          <p:spPr>
            <a:xfrm>
              <a:off x="-226452" y="2501860"/>
              <a:ext cx="3493293" cy="388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078" y="4598718"/>
              <a:ext cx="276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Facebook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368833" y="5426547"/>
            <a:ext cx="3715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Search Engine </a:t>
            </a:r>
            <a:r>
              <a:rPr lang="en-US" sz="1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Optimisation</a:t>
            </a:r>
            <a:endParaRPr lang="en-US" sz="16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Online Banners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Nairaland</a:t>
            </a:r>
            <a:endParaRPr lang="en-US" sz="16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Free tools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Watermark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1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 your social media platforms</a:t>
            </a:r>
            <a:endParaRPr lang="en-US" sz="16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6" name="Group 19"/>
          <p:cNvGrpSpPr/>
          <p:nvPr/>
        </p:nvGrpSpPr>
        <p:grpSpPr>
          <a:xfrm>
            <a:off x="1469644" y="1704108"/>
            <a:ext cx="10803673" cy="4569303"/>
            <a:chOff x="1570215" y="1702331"/>
            <a:chExt cx="10803673" cy="4569303"/>
          </a:xfrm>
        </p:grpSpPr>
        <p:sp>
          <p:nvSpPr>
            <p:cNvPr id="17" name="TextBox 16"/>
            <p:cNvSpPr txBox="1"/>
            <p:nvPr/>
          </p:nvSpPr>
          <p:spPr>
            <a:xfrm>
              <a:off x="8706558" y="3307744"/>
              <a:ext cx="276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Instagram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00408" y="2019661"/>
              <a:ext cx="3684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Content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Traffic acquisition </a:t>
              </a:r>
              <a:endPara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469404" y="1702331"/>
              <a:ext cx="276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Twitter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70215" y="5790650"/>
              <a:ext cx="3684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US" sz="14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70215" y="5507229"/>
              <a:ext cx="276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YouTube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89740" y="3662046"/>
              <a:ext cx="3684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Content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Traffic acquisition </a:t>
              </a:r>
              <a:endPara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87010" y="5748414"/>
              <a:ext cx="3684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Content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Traffic acquisition </a:t>
              </a:r>
              <a:endPara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581989" y="5768976"/>
            <a:ext cx="5028022" cy="42544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77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174331" y="1981200"/>
            <a:ext cx="3843338" cy="3589338"/>
            <a:chOff x="3851274" y="1981200"/>
            <a:chExt cx="3843338" cy="3589338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4941886" y="2819400"/>
              <a:ext cx="1658938" cy="165893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80" y="3"/>
                </a:cxn>
                <a:cxn ang="0">
                  <a:pos x="635" y="12"/>
                </a:cxn>
                <a:cxn ang="0">
                  <a:pos x="688" y="27"/>
                </a:cxn>
                <a:cxn ang="0">
                  <a:pos x="738" y="47"/>
                </a:cxn>
                <a:cxn ang="0">
                  <a:pos x="786" y="72"/>
                </a:cxn>
                <a:cxn ang="0">
                  <a:pos x="831" y="100"/>
                </a:cxn>
                <a:cxn ang="0">
                  <a:pos x="872" y="134"/>
                </a:cxn>
                <a:cxn ang="0">
                  <a:pos x="910" y="172"/>
                </a:cxn>
                <a:cxn ang="0">
                  <a:pos x="944" y="214"/>
                </a:cxn>
                <a:cxn ang="0">
                  <a:pos x="974" y="259"/>
                </a:cxn>
                <a:cxn ang="0">
                  <a:pos x="998" y="307"/>
                </a:cxn>
                <a:cxn ang="0">
                  <a:pos x="1018" y="358"/>
                </a:cxn>
                <a:cxn ang="0">
                  <a:pos x="1033" y="411"/>
                </a:cxn>
                <a:cxn ang="0">
                  <a:pos x="1042" y="466"/>
                </a:cxn>
                <a:cxn ang="0">
                  <a:pos x="1045" y="522"/>
                </a:cxn>
                <a:cxn ang="0">
                  <a:pos x="1042" y="579"/>
                </a:cxn>
                <a:cxn ang="0">
                  <a:pos x="1033" y="634"/>
                </a:cxn>
                <a:cxn ang="0">
                  <a:pos x="1018" y="687"/>
                </a:cxn>
                <a:cxn ang="0">
                  <a:pos x="998" y="738"/>
                </a:cxn>
                <a:cxn ang="0">
                  <a:pos x="974" y="786"/>
                </a:cxn>
                <a:cxn ang="0">
                  <a:pos x="944" y="831"/>
                </a:cxn>
                <a:cxn ang="0">
                  <a:pos x="910" y="873"/>
                </a:cxn>
                <a:cxn ang="0">
                  <a:pos x="872" y="910"/>
                </a:cxn>
                <a:cxn ang="0">
                  <a:pos x="831" y="944"/>
                </a:cxn>
                <a:cxn ang="0">
                  <a:pos x="786" y="973"/>
                </a:cxn>
                <a:cxn ang="0">
                  <a:pos x="738" y="998"/>
                </a:cxn>
                <a:cxn ang="0">
                  <a:pos x="688" y="1018"/>
                </a:cxn>
                <a:cxn ang="0">
                  <a:pos x="635" y="1033"/>
                </a:cxn>
                <a:cxn ang="0">
                  <a:pos x="580" y="1042"/>
                </a:cxn>
                <a:cxn ang="0">
                  <a:pos x="523" y="1045"/>
                </a:cxn>
                <a:cxn ang="0">
                  <a:pos x="465" y="1042"/>
                </a:cxn>
                <a:cxn ang="0">
                  <a:pos x="410" y="1033"/>
                </a:cxn>
                <a:cxn ang="0">
                  <a:pos x="357" y="1018"/>
                </a:cxn>
                <a:cxn ang="0">
                  <a:pos x="306" y="998"/>
                </a:cxn>
                <a:cxn ang="0">
                  <a:pos x="259" y="973"/>
                </a:cxn>
                <a:cxn ang="0">
                  <a:pos x="214" y="944"/>
                </a:cxn>
                <a:cxn ang="0">
                  <a:pos x="173" y="910"/>
                </a:cxn>
                <a:cxn ang="0">
                  <a:pos x="135" y="873"/>
                </a:cxn>
                <a:cxn ang="0">
                  <a:pos x="101" y="831"/>
                </a:cxn>
                <a:cxn ang="0">
                  <a:pos x="71" y="786"/>
                </a:cxn>
                <a:cxn ang="0">
                  <a:pos x="47" y="738"/>
                </a:cxn>
                <a:cxn ang="0">
                  <a:pos x="27" y="687"/>
                </a:cxn>
                <a:cxn ang="0">
                  <a:pos x="12" y="634"/>
                </a:cxn>
                <a:cxn ang="0">
                  <a:pos x="3" y="579"/>
                </a:cxn>
                <a:cxn ang="0">
                  <a:pos x="0" y="522"/>
                </a:cxn>
                <a:cxn ang="0">
                  <a:pos x="3" y="466"/>
                </a:cxn>
                <a:cxn ang="0">
                  <a:pos x="12" y="411"/>
                </a:cxn>
                <a:cxn ang="0">
                  <a:pos x="27" y="358"/>
                </a:cxn>
                <a:cxn ang="0">
                  <a:pos x="47" y="307"/>
                </a:cxn>
                <a:cxn ang="0">
                  <a:pos x="71" y="259"/>
                </a:cxn>
                <a:cxn ang="0">
                  <a:pos x="101" y="214"/>
                </a:cxn>
                <a:cxn ang="0">
                  <a:pos x="135" y="172"/>
                </a:cxn>
                <a:cxn ang="0">
                  <a:pos x="173" y="134"/>
                </a:cxn>
                <a:cxn ang="0">
                  <a:pos x="214" y="100"/>
                </a:cxn>
                <a:cxn ang="0">
                  <a:pos x="259" y="72"/>
                </a:cxn>
                <a:cxn ang="0">
                  <a:pos x="306" y="47"/>
                </a:cxn>
                <a:cxn ang="0">
                  <a:pos x="357" y="27"/>
                </a:cxn>
                <a:cxn ang="0">
                  <a:pos x="410" y="12"/>
                </a:cxn>
                <a:cxn ang="0">
                  <a:pos x="465" y="3"/>
                </a:cxn>
                <a:cxn ang="0">
                  <a:pos x="523" y="0"/>
                </a:cxn>
              </a:cxnLst>
              <a:rect l="0" t="0" r="r" b="b"/>
              <a:pathLst>
                <a:path w="1045" h="1045">
                  <a:moveTo>
                    <a:pt x="523" y="0"/>
                  </a:moveTo>
                  <a:lnTo>
                    <a:pt x="580" y="3"/>
                  </a:lnTo>
                  <a:lnTo>
                    <a:pt x="635" y="12"/>
                  </a:lnTo>
                  <a:lnTo>
                    <a:pt x="688" y="27"/>
                  </a:lnTo>
                  <a:lnTo>
                    <a:pt x="738" y="47"/>
                  </a:lnTo>
                  <a:lnTo>
                    <a:pt x="786" y="72"/>
                  </a:lnTo>
                  <a:lnTo>
                    <a:pt x="831" y="100"/>
                  </a:lnTo>
                  <a:lnTo>
                    <a:pt x="872" y="134"/>
                  </a:lnTo>
                  <a:lnTo>
                    <a:pt x="910" y="172"/>
                  </a:lnTo>
                  <a:lnTo>
                    <a:pt x="944" y="214"/>
                  </a:lnTo>
                  <a:lnTo>
                    <a:pt x="974" y="259"/>
                  </a:lnTo>
                  <a:lnTo>
                    <a:pt x="998" y="307"/>
                  </a:lnTo>
                  <a:lnTo>
                    <a:pt x="1018" y="358"/>
                  </a:lnTo>
                  <a:lnTo>
                    <a:pt x="1033" y="411"/>
                  </a:lnTo>
                  <a:lnTo>
                    <a:pt x="1042" y="466"/>
                  </a:lnTo>
                  <a:lnTo>
                    <a:pt x="1045" y="522"/>
                  </a:lnTo>
                  <a:lnTo>
                    <a:pt x="1042" y="579"/>
                  </a:lnTo>
                  <a:lnTo>
                    <a:pt x="1033" y="634"/>
                  </a:lnTo>
                  <a:lnTo>
                    <a:pt x="1018" y="687"/>
                  </a:lnTo>
                  <a:lnTo>
                    <a:pt x="998" y="738"/>
                  </a:lnTo>
                  <a:lnTo>
                    <a:pt x="974" y="786"/>
                  </a:lnTo>
                  <a:lnTo>
                    <a:pt x="944" y="831"/>
                  </a:lnTo>
                  <a:lnTo>
                    <a:pt x="910" y="873"/>
                  </a:lnTo>
                  <a:lnTo>
                    <a:pt x="872" y="910"/>
                  </a:lnTo>
                  <a:lnTo>
                    <a:pt x="831" y="944"/>
                  </a:lnTo>
                  <a:lnTo>
                    <a:pt x="786" y="973"/>
                  </a:lnTo>
                  <a:lnTo>
                    <a:pt x="738" y="998"/>
                  </a:lnTo>
                  <a:lnTo>
                    <a:pt x="688" y="1018"/>
                  </a:lnTo>
                  <a:lnTo>
                    <a:pt x="635" y="1033"/>
                  </a:lnTo>
                  <a:lnTo>
                    <a:pt x="580" y="1042"/>
                  </a:lnTo>
                  <a:lnTo>
                    <a:pt x="523" y="1045"/>
                  </a:lnTo>
                  <a:lnTo>
                    <a:pt x="465" y="1042"/>
                  </a:lnTo>
                  <a:lnTo>
                    <a:pt x="410" y="1033"/>
                  </a:lnTo>
                  <a:lnTo>
                    <a:pt x="357" y="1018"/>
                  </a:lnTo>
                  <a:lnTo>
                    <a:pt x="306" y="998"/>
                  </a:lnTo>
                  <a:lnTo>
                    <a:pt x="259" y="973"/>
                  </a:lnTo>
                  <a:lnTo>
                    <a:pt x="214" y="944"/>
                  </a:lnTo>
                  <a:lnTo>
                    <a:pt x="173" y="910"/>
                  </a:lnTo>
                  <a:lnTo>
                    <a:pt x="135" y="873"/>
                  </a:lnTo>
                  <a:lnTo>
                    <a:pt x="101" y="831"/>
                  </a:lnTo>
                  <a:lnTo>
                    <a:pt x="71" y="786"/>
                  </a:lnTo>
                  <a:lnTo>
                    <a:pt x="47" y="738"/>
                  </a:lnTo>
                  <a:lnTo>
                    <a:pt x="27" y="687"/>
                  </a:lnTo>
                  <a:lnTo>
                    <a:pt x="12" y="634"/>
                  </a:lnTo>
                  <a:lnTo>
                    <a:pt x="3" y="579"/>
                  </a:lnTo>
                  <a:lnTo>
                    <a:pt x="0" y="522"/>
                  </a:lnTo>
                  <a:lnTo>
                    <a:pt x="3" y="466"/>
                  </a:lnTo>
                  <a:lnTo>
                    <a:pt x="12" y="411"/>
                  </a:lnTo>
                  <a:lnTo>
                    <a:pt x="27" y="358"/>
                  </a:lnTo>
                  <a:lnTo>
                    <a:pt x="47" y="307"/>
                  </a:lnTo>
                  <a:lnTo>
                    <a:pt x="71" y="259"/>
                  </a:lnTo>
                  <a:lnTo>
                    <a:pt x="101" y="214"/>
                  </a:lnTo>
                  <a:lnTo>
                    <a:pt x="135" y="172"/>
                  </a:lnTo>
                  <a:lnTo>
                    <a:pt x="173" y="134"/>
                  </a:lnTo>
                  <a:lnTo>
                    <a:pt x="214" y="100"/>
                  </a:lnTo>
                  <a:lnTo>
                    <a:pt x="259" y="72"/>
                  </a:lnTo>
                  <a:lnTo>
                    <a:pt x="306" y="47"/>
                  </a:lnTo>
                  <a:lnTo>
                    <a:pt x="357" y="27"/>
                  </a:lnTo>
                  <a:lnTo>
                    <a:pt x="410" y="12"/>
                  </a:lnTo>
                  <a:lnTo>
                    <a:pt x="465" y="3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Your Brand</a:t>
              </a:r>
              <a:endParaRPr 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040311" y="3176587"/>
              <a:ext cx="1847850" cy="1590675"/>
            </a:xfrm>
            <a:custGeom>
              <a:avLst/>
              <a:gdLst/>
              <a:ahLst/>
              <a:cxnLst>
                <a:cxn ang="0">
                  <a:pos x="1098" y="0"/>
                </a:cxn>
                <a:cxn ang="0">
                  <a:pos x="1121" y="55"/>
                </a:cxn>
                <a:cxn ang="0">
                  <a:pos x="1139" y="113"/>
                </a:cxn>
                <a:cxn ang="0">
                  <a:pos x="1153" y="173"/>
                </a:cxn>
                <a:cxn ang="0">
                  <a:pos x="1161" y="235"/>
                </a:cxn>
                <a:cxn ang="0">
                  <a:pos x="1164" y="297"/>
                </a:cxn>
                <a:cxn ang="0">
                  <a:pos x="1161" y="361"/>
                </a:cxn>
                <a:cxn ang="0">
                  <a:pos x="1153" y="423"/>
                </a:cxn>
                <a:cxn ang="0">
                  <a:pos x="1139" y="484"/>
                </a:cxn>
                <a:cxn ang="0">
                  <a:pos x="1120" y="543"/>
                </a:cxn>
                <a:cxn ang="0">
                  <a:pos x="1096" y="599"/>
                </a:cxn>
                <a:cxn ang="0">
                  <a:pos x="1068" y="652"/>
                </a:cxn>
                <a:cxn ang="0">
                  <a:pos x="1036" y="703"/>
                </a:cxn>
                <a:cxn ang="0">
                  <a:pos x="999" y="750"/>
                </a:cxn>
                <a:cxn ang="0">
                  <a:pos x="958" y="795"/>
                </a:cxn>
                <a:cxn ang="0">
                  <a:pos x="914" y="836"/>
                </a:cxn>
                <a:cxn ang="0">
                  <a:pos x="866" y="873"/>
                </a:cxn>
                <a:cxn ang="0">
                  <a:pos x="816" y="905"/>
                </a:cxn>
                <a:cxn ang="0">
                  <a:pos x="762" y="934"/>
                </a:cxn>
                <a:cxn ang="0">
                  <a:pos x="706" y="958"/>
                </a:cxn>
                <a:cxn ang="0">
                  <a:pos x="647" y="977"/>
                </a:cxn>
                <a:cxn ang="0">
                  <a:pos x="588" y="991"/>
                </a:cxn>
                <a:cxn ang="0">
                  <a:pos x="525" y="999"/>
                </a:cxn>
                <a:cxn ang="0">
                  <a:pos x="461" y="1002"/>
                </a:cxn>
                <a:cxn ang="0">
                  <a:pos x="395" y="999"/>
                </a:cxn>
                <a:cxn ang="0">
                  <a:pos x="332" y="990"/>
                </a:cxn>
                <a:cxn ang="0">
                  <a:pos x="270" y="976"/>
                </a:cxn>
                <a:cxn ang="0">
                  <a:pos x="211" y="956"/>
                </a:cxn>
                <a:cxn ang="0">
                  <a:pos x="154" y="931"/>
                </a:cxn>
                <a:cxn ang="0">
                  <a:pos x="100" y="902"/>
                </a:cxn>
                <a:cxn ang="0">
                  <a:pos x="48" y="867"/>
                </a:cxn>
                <a:cxn ang="0">
                  <a:pos x="0" y="829"/>
                </a:cxn>
                <a:cxn ang="0">
                  <a:pos x="65" y="754"/>
                </a:cxn>
                <a:cxn ang="0">
                  <a:pos x="107" y="787"/>
                </a:cxn>
                <a:cxn ang="0">
                  <a:pos x="151" y="816"/>
                </a:cxn>
                <a:cxn ang="0">
                  <a:pos x="198" y="841"/>
                </a:cxn>
                <a:cxn ang="0">
                  <a:pos x="246" y="863"/>
                </a:cxn>
                <a:cxn ang="0">
                  <a:pos x="297" y="879"/>
                </a:cxn>
                <a:cxn ang="0">
                  <a:pos x="350" y="892"/>
                </a:cxn>
                <a:cxn ang="0">
                  <a:pos x="405" y="899"/>
                </a:cxn>
                <a:cxn ang="0">
                  <a:pos x="461" y="902"/>
                </a:cxn>
                <a:cxn ang="0">
                  <a:pos x="523" y="899"/>
                </a:cxn>
                <a:cxn ang="0">
                  <a:pos x="583" y="890"/>
                </a:cxn>
                <a:cxn ang="0">
                  <a:pos x="640" y="875"/>
                </a:cxn>
                <a:cxn ang="0">
                  <a:pos x="695" y="854"/>
                </a:cxn>
                <a:cxn ang="0">
                  <a:pos x="748" y="829"/>
                </a:cxn>
                <a:cxn ang="0">
                  <a:pos x="798" y="798"/>
                </a:cxn>
                <a:cxn ang="0">
                  <a:pos x="845" y="763"/>
                </a:cxn>
                <a:cxn ang="0">
                  <a:pos x="888" y="724"/>
                </a:cxn>
                <a:cxn ang="0">
                  <a:pos x="927" y="681"/>
                </a:cxn>
                <a:cxn ang="0">
                  <a:pos x="962" y="636"/>
                </a:cxn>
                <a:cxn ang="0">
                  <a:pos x="992" y="586"/>
                </a:cxn>
                <a:cxn ang="0">
                  <a:pos x="1017" y="533"/>
                </a:cxn>
                <a:cxn ang="0">
                  <a:pos x="1038" y="477"/>
                </a:cxn>
                <a:cxn ang="0">
                  <a:pos x="1053" y="419"/>
                </a:cxn>
                <a:cxn ang="0">
                  <a:pos x="1061" y="359"/>
                </a:cxn>
                <a:cxn ang="0">
                  <a:pos x="1064" y="297"/>
                </a:cxn>
                <a:cxn ang="0">
                  <a:pos x="1062" y="244"/>
                </a:cxn>
                <a:cxn ang="0">
                  <a:pos x="1056" y="191"/>
                </a:cxn>
                <a:cxn ang="0">
                  <a:pos x="1044" y="140"/>
                </a:cxn>
                <a:cxn ang="0">
                  <a:pos x="1028" y="90"/>
                </a:cxn>
                <a:cxn ang="0">
                  <a:pos x="1008" y="42"/>
                </a:cxn>
                <a:cxn ang="0">
                  <a:pos x="1098" y="0"/>
                </a:cxn>
              </a:cxnLst>
              <a:rect l="0" t="0" r="r" b="b"/>
              <a:pathLst>
                <a:path w="1164" h="1002">
                  <a:moveTo>
                    <a:pt x="1098" y="0"/>
                  </a:moveTo>
                  <a:lnTo>
                    <a:pt x="1121" y="55"/>
                  </a:lnTo>
                  <a:lnTo>
                    <a:pt x="1139" y="113"/>
                  </a:lnTo>
                  <a:lnTo>
                    <a:pt x="1153" y="173"/>
                  </a:lnTo>
                  <a:lnTo>
                    <a:pt x="1161" y="235"/>
                  </a:lnTo>
                  <a:lnTo>
                    <a:pt x="1164" y="297"/>
                  </a:lnTo>
                  <a:lnTo>
                    <a:pt x="1161" y="361"/>
                  </a:lnTo>
                  <a:lnTo>
                    <a:pt x="1153" y="423"/>
                  </a:lnTo>
                  <a:lnTo>
                    <a:pt x="1139" y="484"/>
                  </a:lnTo>
                  <a:lnTo>
                    <a:pt x="1120" y="543"/>
                  </a:lnTo>
                  <a:lnTo>
                    <a:pt x="1096" y="599"/>
                  </a:lnTo>
                  <a:lnTo>
                    <a:pt x="1068" y="652"/>
                  </a:lnTo>
                  <a:lnTo>
                    <a:pt x="1036" y="703"/>
                  </a:lnTo>
                  <a:lnTo>
                    <a:pt x="999" y="750"/>
                  </a:lnTo>
                  <a:lnTo>
                    <a:pt x="958" y="795"/>
                  </a:lnTo>
                  <a:lnTo>
                    <a:pt x="914" y="836"/>
                  </a:lnTo>
                  <a:lnTo>
                    <a:pt x="866" y="873"/>
                  </a:lnTo>
                  <a:lnTo>
                    <a:pt x="816" y="905"/>
                  </a:lnTo>
                  <a:lnTo>
                    <a:pt x="762" y="934"/>
                  </a:lnTo>
                  <a:lnTo>
                    <a:pt x="706" y="958"/>
                  </a:lnTo>
                  <a:lnTo>
                    <a:pt x="647" y="977"/>
                  </a:lnTo>
                  <a:lnTo>
                    <a:pt x="588" y="991"/>
                  </a:lnTo>
                  <a:lnTo>
                    <a:pt x="525" y="999"/>
                  </a:lnTo>
                  <a:lnTo>
                    <a:pt x="461" y="1002"/>
                  </a:lnTo>
                  <a:lnTo>
                    <a:pt x="395" y="999"/>
                  </a:lnTo>
                  <a:lnTo>
                    <a:pt x="332" y="990"/>
                  </a:lnTo>
                  <a:lnTo>
                    <a:pt x="270" y="976"/>
                  </a:lnTo>
                  <a:lnTo>
                    <a:pt x="211" y="956"/>
                  </a:lnTo>
                  <a:lnTo>
                    <a:pt x="154" y="931"/>
                  </a:lnTo>
                  <a:lnTo>
                    <a:pt x="100" y="902"/>
                  </a:lnTo>
                  <a:lnTo>
                    <a:pt x="48" y="867"/>
                  </a:lnTo>
                  <a:lnTo>
                    <a:pt x="0" y="829"/>
                  </a:lnTo>
                  <a:lnTo>
                    <a:pt x="65" y="754"/>
                  </a:lnTo>
                  <a:lnTo>
                    <a:pt x="107" y="787"/>
                  </a:lnTo>
                  <a:lnTo>
                    <a:pt x="151" y="816"/>
                  </a:lnTo>
                  <a:lnTo>
                    <a:pt x="198" y="841"/>
                  </a:lnTo>
                  <a:lnTo>
                    <a:pt x="246" y="863"/>
                  </a:lnTo>
                  <a:lnTo>
                    <a:pt x="297" y="879"/>
                  </a:lnTo>
                  <a:lnTo>
                    <a:pt x="350" y="892"/>
                  </a:lnTo>
                  <a:lnTo>
                    <a:pt x="405" y="899"/>
                  </a:lnTo>
                  <a:lnTo>
                    <a:pt x="461" y="902"/>
                  </a:lnTo>
                  <a:lnTo>
                    <a:pt x="523" y="899"/>
                  </a:lnTo>
                  <a:lnTo>
                    <a:pt x="583" y="890"/>
                  </a:lnTo>
                  <a:lnTo>
                    <a:pt x="640" y="875"/>
                  </a:lnTo>
                  <a:lnTo>
                    <a:pt x="695" y="854"/>
                  </a:lnTo>
                  <a:lnTo>
                    <a:pt x="748" y="829"/>
                  </a:lnTo>
                  <a:lnTo>
                    <a:pt x="798" y="798"/>
                  </a:lnTo>
                  <a:lnTo>
                    <a:pt x="845" y="763"/>
                  </a:lnTo>
                  <a:lnTo>
                    <a:pt x="888" y="724"/>
                  </a:lnTo>
                  <a:lnTo>
                    <a:pt x="927" y="681"/>
                  </a:lnTo>
                  <a:lnTo>
                    <a:pt x="962" y="636"/>
                  </a:lnTo>
                  <a:lnTo>
                    <a:pt x="992" y="586"/>
                  </a:lnTo>
                  <a:lnTo>
                    <a:pt x="1017" y="533"/>
                  </a:lnTo>
                  <a:lnTo>
                    <a:pt x="1038" y="477"/>
                  </a:lnTo>
                  <a:lnTo>
                    <a:pt x="1053" y="419"/>
                  </a:lnTo>
                  <a:lnTo>
                    <a:pt x="1061" y="359"/>
                  </a:lnTo>
                  <a:lnTo>
                    <a:pt x="1064" y="297"/>
                  </a:lnTo>
                  <a:lnTo>
                    <a:pt x="1062" y="244"/>
                  </a:lnTo>
                  <a:lnTo>
                    <a:pt x="1056" y="191"/>
                  </a:lnTo>
                  <a:lnTo>
                    <a:pt x="1044" y="140"/>
                  </a:lnTo>
                  <a:lnTo>
                    <a:pt x="1028" y="90"/>
                  </a:lnTo>
                  <a:lnTo>
                    <a:pt x="1008" y="4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370386" y="2249487"/>
              <a:ext cx="2801938" cy="1398588"/>
            </a:xfrm>
            <a:custGeom>
              <a:avLst/>
              <a:gdLst/>
              <a:ahLst/>
              <a:cxnLst>
                <a:cxn ang="0">
                  <a:pos x="955" y="3"/>
                </a:cxn>
                <a:cxn ang="0">
                  <a:pos x="1094" y="26"/>
                </a:cxn>
                <a:cxn ang="0">
                  <a:pos x="1226" y="69"/>
                </a:cxn>
                <a:cxn ang="0">
                  <a:pos x="1347" y="132"/>
                </a:cxn>
                <a:cxn ang="0">
                  <a:pos x="1457" y="213"/>
                </a:cxn>
                <a:cxn ang="0">
                  <a:pos x="1552" y="309"/>
                </a:cxn>
                <a:cxn ang="0">
                  <a:pos x="1632" y="418"/>
                </a:cxn>
                <a:cxn ang="0">
                  <a:pos x="1695" y="539"/>
                </a:cxn>
                <a:cxn ang="0">
                  <a:pos x="1739" y="670"/>
                </a:cxn>
                <a:cxn ang="0">
                  <a:pos x="1762" y="810"/>
                </a:cxn>
                <a:cxn ang="0">
                  <a:pos x="1665" y="881"/>
                </a:cxn>
                <a:cxn ang="0">
                  <a:pos x="1654" y="748"/>
                </a:cxn>
                <a:cxn ang="0">
                  <a:pos x="1621" y="622"/>
                </a:cxn>
                <a:cxn ang="0">
                  <a:pos x="1568" y="505"/>
                </a:cxn>
                <a:cxn ang="0">
                  <a:pos x="1498" y="400"/>
                </a:cxn>
                <a:cxn ang="0">
                  <a:pos x="1413" y="307"/>
                </a:cxn>
                <a:cxn ang="0">
                  <a:pos x="1313" y="228"/>
                </a:cxn>
                <a:cxn ang="0">
                  <a:pos x="1201" y="167"/>
                </a:cxn>
                <a:cxn ang="0">
                  <a:pos x="1080" y="124"/>
                </a:cxn>
                <a:cxn ang="0">
                  <a:pos x="951" y="102"/>
                </a:cxn>
                <a:cxn ang="0">
                  <a:pos x="815" y="102"/>
                </a:cxn>
                <a:cxn ang="0">
                  <a:pos x="685" y="124"/>
                </a:cxn>
                <a:cxn ang="0">
                  <a:pos x="564" y="167"/>
                </a:cxn>
                <a:cxn ang="0">
                  <a:pos x="452" y="228"/>
                </a:cxn>
                <a:cxn ang="0">
                  <a:pos x="352" y="307"/>
                </a:cxn>
                <a:cxn ang="0">
                  <a:pos x="266" y="400"/>
                </a:cxn>
                <a:cxn ang="0">
                  <a:pos x="197" y="505"/>
                </a:cxn>
                <a:cxn ang="0">
                  <a:pos x="144" y="622"/>
                </a:cxn>
                <a:cxn ang="0">
                  <a:pos x="111" y="748"/>
                </a:cxn>
                <a:cxn ang="0">
                  <a:pos x="100" y="881"/>
                </a:cxn>
                <a:cxn ang="0">
                  <a:pos x="3" y="810"/>
                </a:cxn>
                <a:cxn ang="0">
                  <a:pos x="26" y="670"/>
                </a:cxn>
                <a:cxn ang="0">
                  <a:pos x="70" y="539"/>
                </a:cxn>
                <a:cxn ang="0">
                  <a:pos x="133" y="418"/>
                </a:cxn>
                <a:cxn ang="0">
                  <a:pos x="214" y="309"/>
                </a:cxn>
                <a:cxn ang="0">
                  <a:pos x="309" y="213"/>
                </a:cxn>
                <a:cxn ang="0">
                  <a:pos x="418" y="132"/>
                </a:cxn>
                <a:cxn ang="0">
                  <a:pos x="540" y="69"/>
                </a:cxn>
                <a:cxn ang="0">
                  <a:pos x="671" y="26"/>
                </a:cxn>
                <a:cxn ang="0">
                  <a:pos x="811" y="3"/>
                </a:cxn>
              </a:cxnLst>
              <a:rect l="0" t="0" r="r" b="b"/>
              <a:pathLst>
                <a:path w="1765" h="881">
                  <a:moveTo>
                    <a:pt x="883" y="0"/>
                  </a:moveTo>
                  <a:lnTo>
                    <a:pt x="955" y="3"/>
                  </a:lnTo>
                  <a:lnTo>
                    <a:pt x="1026" y="12"/>
                  </a:lnTo>
                  <a:lnTo>
                    <a:pt x="1094" y="26"/>
                  </a:lnTo>
                  <a:lnTo>
                    <a:pt x="1161" y="44"/>
                  </a:lnTo>
                  <a:lnTo>
                    <a:pt x="1226" y="69"/>
                  </a:lnTo>
                  <a:lnTo>
                    <a:pt x="1288" y="98"/>
                  </a:lnTo>
                  <a:lnTo>
                    <a:pt x="1347" y="132"/>
                  </a:lnTo>
                  <a:lnTo>
                    <a:pt x="1404" y="170"/>
                  </a:lnTo>
                  <a:lnTo>
                    <a:pt x="1457" y="213"/>
                  </a:lnTo>
                  <a:lnTo>
                    <a:pt x="1506" y="259"/>
                  </a:lnTo>
                  <a:lnTo>
                    <a:pt x="1552" y="309"/>
                  </a:lnTo>
                  <a:lnTo>
                    <a:pt x="1594" y="362"/>
                  </a:lnTo>
                  <a:lnTo>
                    <a:pt x="1632" y="418"/>
                  </a:lnTo>
                  <a:lnTo>
                    <a:pt x="1666" y="477"/>
                  </a:lnTo>
                  <a:lnTo>
                    <a:pt x="1695" y="539"/>
                  </a:lnTo>
                  <a:lnTo>
                    <a:pt x="1720" y="603"/>
                  </a:lnTo>
                  <a:lnTo>
                    <a:pt x="1739" y="670"/>
                  </a:lnTo>
                  <a:lnTo>
                    <a:pt x="1753" y="739"/>
                  </a:lnTo>
                  <a:lnTo>
                    <a:pt x="1762" y="810"/>
                  </a:lnTo>
                  <a:lnTo>
                    <a:pt x="1765" y="881"/>
                  </a:lnTo>
                  <a:lnTo>
                    <a:pt x="1665" y="881"/>
                  </a:lnTo>
                  <a:lnTo>
                    <a:pt x="1662" y="814"/>
                  </a:lnTo>
                  <a:lnTo>
                    <a:pt x="1654" y="748"/>
                  </a:lnTo>
                  <a:lnTo>
                    <a:pt x="1640" y="684"/>
                  </a:lnTo>
                  <a:lnTo>
                    <a:pt x="1621" y="622"/>
                  </a:lnTo>
                  <a:lnTo>
                    <a:pt x="1597" y="562"/>
                  </a:lnTo>
                  <a:lnTo>
                    <a:pt x="1568" y="505"/>
                  </a:lnTo>
                  <a:lnTo>
                    <a:pt x="1535" y="450"/>
                  </a:lnTo>
                  <a:lnTo>
                    <a:pt x="1498" y="400"/>
                  </a:lnTo>
                  <a:lnTo>
                    <a:pt x="1458" y="351"/>
                  </a:lnTo>
                  <a:lnTo>
                    <a:pt x="1413" y="307"/>
                  </a:lnTo>
                  <a:lnTo>
                    <a:pt x="1365" y="266"/>
                  </a:lnTo>
                  <a:lnTo>
                    <a:pt x="1313" y="228"/>
                  </a:lnTo>
                  <a:lnTo>
                    <a:pt x="1259" y="196"/>
                  </a:lnTo>
                  <a:lnTo>
                    <a:pt x="1201" y="167"/>
                  </a:lnTo>
                  <a:lnTo>
                    <a:pt x="1142" y="143"/>
                  </a:lnTo>
                  <a:lnTo>
                    <a:pt x="1080" y="124"/>
                  </a:lnTo>
                  <a:lnTo>
                    <a:pt x="1016" y="110"/>
                  </a:lnTo>
                  <a:lnTo>
                    <a:pt x="951" y="102"/>
                  </a:lnTo>
                  <a:lnTo>
                    <a:pt x="883" y="99"/>
                  </a:lnTo>
                  <a:lnTo>
                    <a:pt x="815" y="102"/>
                  </a:lnTo>
                  <a:lnTo>
                    <a:pt x="749" y="110"/>
                  </a:lnTo>
                  <a:lnTo>
                    <a:pt x="685" y="124"/>
                  </a:lnTo>
                  <a:lnTo>
                    <a:pt x="624" y="143"/>
                  </a:lnTo>
                  <a:lnTo>
                    <a:pt x="564" y="167"/>
                  </a:lnTo>
                  <a:lnTo>
                    <a:pt x="507" y="196"/>
                  </a:lnTo>
                  <a:lnTo>
                    <a:pt x="452" y="228"/>
                  </a:lnTo>
                  <a:lnTo>
                    <a:pt x="400" y="266"/>
                  </a:lnTo>
                  <a:lnTo>
                    <a:pt x="352" y="307"/>
                  </a:lnTo>
                  <a:lnTo>
                    <a:pt x="307" y="351"/>
                  </a:lnTo>
                  <a:lnTo>
                    <a:pt x="266" y="400"/>
                  </a:lnTo>
                  <a:lnTo>
                    <a:pt x="229" y="450"/>
                  </a:lnTo>
                  <a:lnTo>
                    <a:pt x="197" y="505"/>
                  </a:lnTo>
                  <a:lnTo>
                    <a:pt x="168" y="562"/>
                  </a:lnTo>
                  <a:lnTo>
                    <a:pt x="144" y="622"/>
                  </a:lnTo>
                  <a:lnTo>
                    <a:pt x="125" y="684"/>
                  </a:lnTo>
                  <a:lnTo>
                    <a:pt x="111" y="748"/>
                  </a:lnTo>
                  <a:lnTo>
                    <a:pt x="103" y="814"/>
                  </a:lnTo>
                  <a:lnTo>
                    <a:pt x="100" y="881"/>
                  </a:lnTo>
                  <a:lnTo>
                    <a:pt x="0" y="881"/>
                  </a:lnTo>
                  <a:lnTo>
                    <a:pt x="3" y="810"/>
                  </a:lnTo>
                  <a:lnTo>
                    <a:pt x="12" y="739"/>
                  </a:lnTo>
                  <a:lnTo>
                    <a:pt x="26" y="670"/>
                  </a:lnTo>
                  <a:lnTo>
                    <a:pt x="46" y="603"/>
                  </a:lnTo>
                  <a:lnTo>
                    <a:pt x="70" y="539"/>
                  </a:lnTo>
                  <a:lnTo>
                    <a:pt x="99" y="477"/>
                  </a:lnTo>
                  <a:lnTo>
                    <a:pt x="133" y="418"/>
                  </a:lnTo>
                  <a:lnTo>
                    <a:pt x="171" y="362"/>
                  </a:lnTo>
                  <a:lnTo>
                    <a:pt x="214" y="309"/>
                  </a:lnTo>
                  <a:lnTo>
                    <a:pt x="259" y="259"/>
                  </a:lnTo>
                  <a:lnTo>
                    <a:pt x="309" y="213"/>
                  </a:lnTo>
                  <a:lnTo>
                    <a:pt x="362" y="170"/>
                  </a:lnTo>
                  <a:lnTo>
                    <a:pt x="418" y="132"/>
                  </a:lnTo>
                  <a:lnTo>
                    <a:pt x="478" y="98"/>
                  </a:lnTo>
                  <a:lnTo>
                    <a:pt x="540" y="69"/>
                  </a:lnTo>
                  <a:lnTo>
                    <a:pt x="605" y="44"/>
                  </a:lnTo>
                  <a:lnTo>
                    <a:pt x="671" y="26"/>
                  </a:lnTo>
                  <a:lnTo>
                    <a:pt x="740" y="12"/>
                  </a:lnTo>
                  <a:lnTo>
                    <a:pt x="811" y="3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4103686" y="1981200"/>
              <a:ext cx="2900363" cy="3335338"/>
            </a:xfrm>
            <a:custGeom>
              <a:avLst/>
              <a:gdLst/>
              <a:ahLst/>
              <a:cxnLst>
                <a:cxn ang="0">
                  <a:pos x="1128" y="3"/>
                </a:cxn>
                <a:cxn ang="0">
                  <a:pos x="1276" y="25"/>
                </a:cxn>
                <a:cxn ang="0">
                  <a:pos x="1418" y="67"/>
                </a:cxn>
                <a:cxn ang="0">
                  <a:pos x="1320" y="140"/>
                </a:cxn>
                <a:cxn ang="0">
                  <a:pos x="1189" y="110"/>
                </a:cxn>
                <a:cxn ang="0">
                  <a:pos x="1051" y="100"/>
                </a:cxn>
                <a:cxn ang="0">
                  <a:pos x="901" y="112"/>
                </a:cxn>
                <a:cxn ang="0">
                  <a:pos x="760" y="146"/>
                </a:cxn>
                <a:cxn ang="0">
                  <a:pos x="627" y="200"/>
                </a:cxn>
                <a:cxn ang="0">
                  <a:pos x="504" y="272"/>
                </a:cxn>
                <a:cxn ang="0">
                  <a:pos x="395" y="362"/>
                </a:cxn>
                <a:cxn ang="0">
                  <a:pos x="302" y="465"/>
                </a:cxn>
                <a:cxn ang="0">
                  <a:pos x="225" y="579"/>
                </a:cxn>
                <a:cxn ang="0">
                  <a:pos x="166" y="703"/>
                </a:cxn>
                <a:cxn ang="0">
                  <a:pos x="124" y="837"/>
                </a:cxn>
                <a:cxn ang="0">
                  <a:pos x="103" y="978"/>
                </a:cxn>
                <a:cxn ang="0">
                  <a:pos x="103" y="1125"/>
                </a:cxn>
                <a:cxn ang="0">
                  <a:pos x="126" y="1271"/>
                </a:cxn>
                <a:cxn ang="0">
                  <a:pos x="170" y="1407"/>
                </a:cxn>
                <a:cxn ang="0">
                  <a:pos x="233" y="1534"/>
                </a:cxn>
                <a:cxn ang="0">
                  <a:pos x="313" y="1650"/>
                </a:cxn>
                <a:cxn ang="0">
                  <a:pos x="409" y="1752"/>
                </a:cxn>
                <a:cxn ang="0">
                  <a:pos x="520" y="1838"/>
                </a:cxn>
                <a:cxn ang="0">
                  <a:pos x="642" y="1909"/>
                </a:cxn>
                <a:cxn ang="0">
                  <a:pos x="773" y="1959"/>
                </a:cxn>
                <a:cxn ang="0">
                  <a:pos x="908" y="1990"/>
                </a:cxn>
                <a:cxn ang="0">
                  <a:pos x="1051" y="2001"/>
                </a:cxn>
                <a:cxn ang="0">
                  <a:pos x="1200" y="1989"/>
                </a:cxn>
                <a:cxn ang="0">
                  <a:pos x="1341" y="1955"/>
                </a:cxn>
                <a:cxn ang="0">
                  <a:pos x="1474" y="1901"/>
                </a:cxn>
                <a:cxn ang="0">
                  <a:pos x="1596" y="1829"/>
                </a:cxn>
                <a:cxn ang="0">
                  <a:pos x="1704" y="1740"/>
                </a:cxn>
                <a:cxn ang="0">
                  <a:pos x="1827" y="1757"/>
                </a:cxn>
                <a:cxn ang="0">
                  <a:pos x="1724" y="1855"/>
                </a:cxn>
                <a:cxn ang="0">
                  <a:pos x="1609" y="1940"/>
                </a:cxn>
                <a:cxn ang="0">
                  <a:pos x="1483" y="2008"/>
                </a:cxn>
                <a:cxn ang="0">
                  <a:pos x="1346" y="2059"/>
                </a:cxn>
                <a:cxn ang="0">
                  <a:pos x="1202" y="2090"/>
                </a:cxn>
                <a:cxn ang="0">
                  <a:pos x="1051" y="2101"/>
                </a:cxn>
                <a:cxn ang="0">
                  <a:pos x="893" y="2089"/>
                </a:cxn>
                <a:cxn ang="0">
                  <a:pos x="744" y="2055"/>
                </a:cxn>
                <a:cxn ang="0">
                  <a:pos x="605" y="2001"/>
                </a:cxn>
                <a:cxn ang="0">
                  <a:pos x="476" y="1929"/>
                </a:cxn>
                <a:cxn ang="0">
                  <a:pos x="360" y="1840"/>
                </a:cxn>
                <a:cxn ang="0">
                  <a:pos x="257" y="1737"/>
                </a:cxn>
                <a:cxn ang="0">
                  <a:pos x="169" y="1620"/>
                </a:cxn>
                <a:cxn ang="0">
                  <a:pos x="97" y="1491"/>
                </a:cxn>
                <a:cxn ang="0">
                  <a:pos x="44" y="1353"/>
                </a:cxn>
                <a:cxn ang="0">
                  <a:pos x="11" y="1205"/>
                </a:cxn>
                <a:cxn ang="0">
                  <a:pos x="0" y="1050"/>
                </a:cxn>
                <a:cxn ang="0">
                  <a:pos x="12" y="891"/>
                </a:cxn>
                <a:cxn ang="0">
                  <a:pos x="47" y="739"/>
                </a:cxn>
                <a:cxn ang="0">
                  <a:pos x="103" y="597"/>
                </a:cxn>
                <a:cxn ang="0">
                  <a:pos x="179" y="465"/>
                </a:cxn>
                <a:cxn ang="0">
                  <a:pos x="272" y="346"/>
                </a:cxn>
                <a:cxn ang="0">
                  <a:pos x="375" y="246"/>
                </a:cxn>
                <a:cxn ang="0">
                  <a:pos x="490" y="162"/>
                </a:cxn>
                <a:cxn ang="0">
                  <a:pos x="618" y="94"/>
                </a:cxn>
                <a:cxn ang="0">
                  <a:pos x="755" y="43"/>
                </a:cxn>
                <a:cxn ang="0">
                  <a:pos x="899" y="11"/>
                </a:cxn>
                <a:cxn ang="0">
                  <a:pos x="1051" y="0"/>
                </a:cxn>
              </a:cxnLst>
              <a:rect l="0" t="0" r="r" b="b"/>
              <a:pathLst>
                <a:path w="1827" h="2101">
                  <a:moveTo>
                    <a:pt x="1051" y="0"/>
                  </a:moveTo>
                  <a:lnTo>
                    <a:pt x="1128" y="3"/>
                  </a:lnTo>
                  <a:lnTo>
                    <a:pt x="1203" y="11"/>
                  </a:lnTo>
                  <a:lnTo>
                    <a:pt x="1276" y="25"/>
                  </a:lnTo>
                  <a:lnTo>
                    <a:pt x="1348" y="44"/>
                  </a:lnTo>
                  <a:lnTo>
                    <a:pt x="1418" y="67"/>
                  </a:lnTo>
                  <a:lnTo>
                    <a:pt x="1383" y="161"/>
                  </a:lnTo>
                  <a:lnTo>
                    <a:pt x="1320" y="140"/>
                  </a:lnTo>
                  <a:lnTo>
                    <a:pt x="1255" y="123"/>
                  </a:lnTo>
                  <a:lnTo>
                    <a:pt x="1189" y="110"/>
                  </a:lnTo>
                  <a:lnTo>
                    <a:pt x="1121" y="103"/>
                  </a:lnTo>
                  <a:lnTo>
                    <a:pt x="1051" y="100"/>
                  </a:lnTo>
                  <a:lnTo>
                    <a:pt x="975" y="103"/>
                  </a:lnTo>
                  <a:lnTo>
                    <a:pt x="901" y="112"/>
                  </a:lnTo>
                  <a:lnTo>
                    <a:pt x="829" y="126"/>
                  </a:lnTo>
                  <a:lnTo>
                    <a:pt x="760" y="146"/>
                  </a:lnTo>
                  <a:lnTo>
                    <a:pt x="692" y="170"/>
                  </a:lnTo>
                  <a:lnTo>
                    <a:pt x="627" y="200"/>
                  </a:lnTo>
                  <a:lnTo>
                    <a:pt x="564" y="233"/>
                  </a:lnTo>
                  <a:lnTo>
                    <a:pt x="504" y="272"/>
                  </a:lnTo>
                  <a:lnTo>
                    <a:pt x="448" y="315"/>
                  </a:lnTo>
                  <a:lnTo>
                    <a:pt x="395" y="362"/>
                  </a:lnTo>
                  <a:lnTo>
                    <a:pt x="346" y="413"/>
                  </a:lnTo>
                  <a:lnTo>
                    <a:pt x="302" y="465"/>
                  </a:lnTo>
                  <a:lnTo>
                    <a:pt x="262" y="521"/>
                  </a:lnTo>
                  <a:lnTo>
                    <a:pt x="225" y="579"/>
                  </a:lnTo>
                  <a:lnTo>
                    <a:pt x="193" y="639"/>
                  </a:lnTo>
                  <a:lnTo>
                    <a:pt x="166" y="703"/>
                  </a:lnTo>
                  <a:lnTo>
                    <a:pt x="143" y="769"/>
                  </a:lnTo>
                  <a:lnTo>
                    <a:pt x="124" y="837"/>
                  </a:lnTo>
                  <a:lnTo>
                    <a:pt x="111" y="907"/>
                  </a:lnTo>
                  <a:lnTo>
                    <a:pt x="103" y="978"/>
                  </a:lnTo>
                  <a:lnTo>
                    <a:pt x="100" y="1050"/>
                  </a:lnTo>
                  <a:lnTo>
                    <a:pt x="103" y="1125"/>
                  </a:lnTo>
                  <a:lnTo>
                    <a:pt x="112" y="1199"/>
                  </a:lnTo>
                  <a:lnTo>
                    <a:pt x="126" y="1271"/>
                  </a:lnTo>
                  <a:lnTo>
                    <a:pt x="145" y="1340"/>
                  </a:lnTo>
                  <a:lnTo>
                    <a:pt x="170" y="1407"/>
                  </a:lnTo>
                  <a:lnTo>
                    <a:pt x="199" y="1472"/>
                  </a:lnTo>
                  <a:lnTo>
                    <a:pt x="233" y="1534"/>
                  </a:lnTo>
                  <a:lnTo>
                    <a:pt x="271" y="1594"/>
                  </a:lnTo>
                  <a:lnTo>
                    <a:pt x="313" y="1650"/>
                  </a:lnTo>
                  <a:lnTo>
                    <a:pt x="360" y="1703"/>
                  </a:lnTo>
                  <a:lnTo>
                    <a:pt x="409" y="1752"/>
                  </a:lnTo>
                  <a:lnTo>
                    <a:pt x="463" y="1798"/>
                  </a:lnTo>
                  <a:lnTo>
                    <a:pt x="520" y="1838"/>
                  </a:lnTo>
                  <a:lnTo>
                    <a:pt x="580" y="1876"/>
                  </a:lnTo>
                  <a:lnTo>
                    <a:pt x="642" y="1909"/>
                  </a:lnTo>
                  <a:lnTo>
                    <a:pt x="708" y="1937"/>
                  </a:lnTo>
                  <a:lnTo>
                    <a:pt x="773" y="1959"/>
                  </a:lnTo>
                  <a:lnTo>
                    <a:pt x="839" y="1977"/>
                  </a:lnTo>
                  <a:lnTo>
                    <a:pt x="908" y="1990"/>
                  </a:lnTo>
                  <a:lnTo>
                    <a:pt x="979" y="1998"/>
                  </a:lnTo>
                  <a:lnTo>
                    <a:pt x="1051" y="2001"/>
                  </a:lnTo>
                  <a:lnTo>
                    <a:pt x="1126" y="1998"/>
                  </a:lnTo>
                  <a:lnTo>
                    <a:pt x="1200" y="1989"/>
                  </a:lnTo>
                  <a:lnTo>
                    <a:pt x="1271" y="1975"/>
                  </a:lnTo>
                  <a:lnTo>
                    <a:pt x="1341" y="1955"/>
                  </a:lnTo>
                  <a:lnTo>
                    <a:pt x="1409" y="1931"/>
                  </a:lnTo>
                  <a:lnTo>
                    <a:pt x="1474" y="1901"/>
                  </a:lnTo>
                  <a:lnTo>
                    <a:pt x="1536" y="1867"/>
                  </a:lnTo>
                  <a:lnTo>
                    <a:pt x="1596" y="1829"/>
                  </a:lnTo>
                  <a:lnTo>
                    <a:pt x="1651" y="1787"/>
                  </a:lnTo>
                  <a:lnTo>
                    <a:pt x="1704" y="1740"/>
                  </a:lnTo>
                  <a:lnTo>
                    <a:pt x="1754" y="1690"/>
                  </a:lnTo>
                  <a:lnTo>
                    <a:pt x="1827" y="1757"/>
                  </a:lnTo>
                  <a:lnTo>
                    <a:pt x="1777" y="1807"/>
                  </a:lnTo>
                  <a:lnTo>
                    <a:pt x="1724" y="1855"/>
                  </a:lnTo>
                  <a:lnTo>
                    <a:pt x="1668" y="1899"/>
                  </a:lnTo>
                  <a:lnTo>
                    <a:pt x="1609" y="1940"/>
                  </a:lnTo>
                  <a:lnTo>
                    <a:pt x="1547" y="1976"/>
                  </a:lnTo>
                  <a:lnTo>
                    <a:pt x="1483" y="2008"/>
                  </a:lnTo>
                  <a:lnTo>
                    <a:pt x="1415" y="2036"/>
                  </a:lnTo>
                  <a:lnTo>
                    <a:pt x="1346" y="2059"/>
                  </a:lnTo>
                  <a:lnTo>
                    <a:pt x="1275" y="2077"/>
                  </a:lnTo>
                  <a:lnTo>
                    <a:pt x="1202" y="2090"/>
                  </a:lnTo>
                  <a:lnTo>
                    <a:pt x="1127" y="2098"/>
                  </a:lnTo>
                  <a:lnTo>
                    <a:pt x="1051" y="2101"/>
                  </a:lnTo>
                  <a:lnTo>
                    <a:pt x="971" y="2098"/>
                  </a:lnTo>
                  <a:lnTo>
                    <a:pt x="893" y="2089"/>
                  </a:lnTo>
                  <a:lnTo>
                    <a:pt x="817" y="2075"/>
                  </a:lnTo>
                  <a:lnTo>
                    <a:pt x="744" y="2055"/>
                  </a:lnTo>
                  <a:lnTo>
                    <a:pt x="673" y="2030"/>
                  </a:lnTo>
                  <a:lnTo>
                    <a:pt x="605" y="2001"/>
                  </a:lnTo>
                  <a:lnTo>
                    <a:pt x="539" y="1967"/>
                  </a:lnTo>
                  <a:lnTo>
                    <a:pt x="476" y="1929"/>
                  </a:lnTo>
                  <a:lnTo>
                    <a:pt x="416" y="1887"/>
                  </a:lnTo>
                  <a:lnTo>
                    <a:pt x="360" y="1840"/>
                  </a:lnTo>
                  <a:lnTo>
                    <a:pt x="307" y="1791"/>
                  </a:lnTo>
                  <a:lnTo>
                    <a:pt x="257" y="1737"/>
                  </a:lnTo>
                  <a:lnTo>
                    <a:pt x="211" y="1680"/>
                  </a:lnTo>
                  <a:lnTo>
                    <a:pt x="169" y="1620"/>
                  </a:lnTo>
                  <a:lnTo>
                    <a:pt x="131" y="1557"/>
                  </a:lnTo>
                  <a:lnTo>
                    <a:pt x="97" y="1491"/>
                  </a:lnTo>
                  <a:lnTo>
                    <a:pt x="68" y="1423"/>
                  </a:lnTo>
                  <a:lnTo>
                    <a:pt x="44" y="1353"/>
                  </a:lnTo>
                  <a:lnTo>
                    <a:pt x="25" y="1280"/>
                  </a:lnTo>
                  <a:lnTo>
                    <a:pt x="11" y="1205"/>
                  </a:lnTo>
                  <a:lnTo>
                    <a:pt x="3" y="1128"/>
                  </a:lnTo>
                  <a:lnTo>
                    <a:pt x="0" y="1050"/>
                  </a:lnTo>
                  <a:lnTo>
                    <a:pt x="3" y="970"/>
                  </a:lnTo>
                  <a:lnTo>
                    <a:pt x="12" y="891"/>
                  </a:lnTo>
                  <a:lnTo>
                    <a:pt x="27" y="814"/>
                  </a:lnTo>
                  <a:lnTo>
                    <a:pt x="47" y="739"/>
                  </a:lnTo>
                  <a:lnTo>
                    <a:pt x="73" y="666"/>
                  </a:lnTo>
                  <a:lnTo>
                    <a:pt x="103" y="597"/>
                  </a:lnTo>
                  <a:lnTo>
                    <a:pt x="139" y="530"/>
                  </a:lnTo>
                  <a:lnTo>
                    <a:pt x="179" y="465"/>
                  </a:lnTo>
                  <a:lnTo>
                    <a:pt x="223" y="404"/>
                  </a:lnTo>
                  <a:lnTo>
                    <a:pt x="272" y="346"/>
                  </a:lnTo>
                  <a:lnTo>
                    <a:pt x="322" y="294"/>
                  </a:lnTo>
                  <a:lnTo>
                    <a:pt x="375" y="246"/>
                  </a:lnTo>
                  <a:lnTo>
                    <a:pt x="431" y="203"/>
                  </a:lnTo>
                  <a:lnTo>
                    <a:pt x="490" y="162"/>
                  </a:lnTo>
                  <a:lnTo>
                    <a:pt x="553" y="126"/>
                  </a:lnTo>
                  <a:lnTo>
                    <a:pt x="618" y="94"/>
                  </a:lnTo>
                  <a:lnTo>
                    <a:pt x="685" y="66"/>
                  </a:lnTo>
                  <a:lnTo>
                    <a:pt x="755" y="43"/>
                  </a:lnTo>
                  <a:lnTo>
                    <a:pt x="825" y="24"/>
                  </a:lnTo>
                  <a:lnTo>
                    <a:pt x="899" y="11"/>
                  </a:lnTo>
                  <a:lnTo>
                    <a:pt x="974" y="3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3851274" y="2159000"/>
              <a:ext cx="3843338" cy="3411538"/>
            </a:xfrm>
            <a:custGeom>
              <a:avLst/>
              <a:gdLst/>
              <a:ahLst/>
              <a:cxnLst>
                <a:cxn ang="0">
                  <a:pos x="2022" y="40"/>
                </a:cxn>
                <a:cxn ang="0">
                  <a:pos x="2121" y="141"/>
                </a:cxn>
                <a:cxn ang="0">
                  <a:pos x="2218" y="267"/>
                </a:cxn>
                <a:cxn ang="0">
                  <a:pos x="2296" y="404"/>
                </a:cxn>
                <a:cxn ang="0">
                  <a:pos x="2357" y="548"/>
                </a:cxn>
                <a:cxn ang="0">
                  <a:pos x="2398" y="700"/>
                </a:cxn>
                <a:cxn ang="0">
                  <a:pos x="2418" y="858"/>
                </a:cxn>
                <a:cxn ang="0">
                  <a:pos x="2418" y="1019"/>
                </a:cxn>
                <a:cxn ang="0">
                  <a:pos x="2398" y="1177"/>
                </a:cxn>
                <a:cxn ang="0">
                  <a:pos x="2357" y="1328"/>
                </a:cxn>
                <a:cxn ang="0">
                  <a:pos x="2296" y="1473"/>
                </a:cxn>
                <a:cxn ang="0">
                  <a:pos x="2218" y="1610"/>
                </a:cxn>
                <a:cxn ang="0">
                  <a:pos x="2121" y="1736"/>
                </a:cxn>
                <a:cxn ang="0">
                  <a:pos x="2007" y="1850"/>
                </a:cxn>
                <a:cxn ang="0">
                  <a:pos x="1881" y="1947"/>
                </a:cxn>
                <a:cxn ang="0">
                  <a:pos x="1745" y="2026"/>
                </a:cxn>
                <a:cxn ang="0">
                  <a:pos x="1600" y="2086"/>
                </a:cxn>
                <a:cxn ang="0">
                  <a:pos x="1448" y="2126"/>
                </a:cxn>
                <a:cxn ang="0">
                  <a:pos x="1291" y="2146"/>
                </a:cxn>
                <a:cxn ang="0">
                  <a:pos x="1129" y="2146"/>
                </a:cxn>
                <a:cxn ang="0">
                  <a:pos x="971" y="2126"/>
                </a:cxn>
                <a:cxn ang="0">
                  <a:pos x="819" y="2086"/>
                </a:cxn>
                <a:cxn ang="0">
                  <a:pos x="674" y="2026"/>
                </a:cxn>
                <a:cxn ang="0">
                  <a:pos x="538" y="1947"/>
                </a:cxn>
                <a:cxn ang="0">
                  <a:pos x="412" y="1850"/>
                </a:cxn>
                <a:cxn ang="0">
                  <a:pos x="297" y="1735"/>
                </a:cxn>
                <a:cxn ang="0">
                  <a:pos x="199" y="1607"/>
                </a:cxn>
                <a:cxn ang="0">
                  <a:pos x="120" y="1468"/>
                </a:cxn>
                <a:cxn ang="0">
                  <a:pos x="60" y="1320"/>
                </a:cxn>
                <a:cxn ang="0">
                  <a:pos x="20" y="1166"/>
                </a:cxn>
                <a:cxn ang="0">
                  <a:pos x="0" y="1005"/>
                </a:cxn>
                <a:cxn ang="0">
                  <a:pos x="105" y="1088"/>
                </a:cxn>
                <a:cxn ang="0">
                  <a:pos x="138" y="1247"/>
                </a:cxn>
                <a:cxn ang="0">
                  <a:pos x="193" y="1397"/>
                </a:cxn>
                <a:cxn ang="0">
                  <a:pos x="269" y="1536"/>
                </a:cxn>
                <a:cxn ang="0">
                  <a:pos x="363" y="1663"/>
                </a:cxn>
                <a:cxn ang="0">
                  <a:pos x="473" y="1774"/>
                </a:cxn>
                <a:cxn ang="0">
                  <a:pos x="598" y="1870"/>
                </a:cxn>
                <a:cxn ang="0">
                  <a:pos x="736" y="1948"/>
                </a:cxn>
                <a:cxn ang="0">
                  <a:pos x="886" y="2006"/>
                </a:cxn>
                <a:cxn ang="0">
                  <a:pos x="1043" y="2042"/>
                </a:cxn>
                <a:cxn ang="0">
                  <a:pos x="1210" y="2054"/>
                </a:cxn>
                <a:cxn ang="0">
                  <a:pos x="1375" y="2042"/>
                </a:cxn>
                <a:cxn ang="0">
                  <a:pos x="1531" y="2007"/>
                </a:cxn>
                <a:cxn ang="0">
                  <a:pos x="1680" y="1950"/>
                </a:cxn>
                <a:cxn ang="0">
                  <a:pos x="1816" y="1874"/>
                </a:cxn>
                <a:cxn ang="0">
                  <a:pos x="1940" y="1780"/>
                </a:cxn>
                <a:cxn ang="0">
                  <a:pos x="2051" y="1670"/>
                </a:cxn>
                <a:cxn ang="0">
                  <a:pos x="2145" y="1546"/>
                </a:cxn>
                <a:cxn ang="0">
                  <a:pos x="2221" y="1408"/>
                </a:cxn>
                <a:cxn ang="0">
                  <a:pos x="2277" y="1261"/>
                </a:cxn>
                <a:cxn ang="0">
                  <a:pos x="2312" y="1103"/>
                </a:cxn>
                <a:cxn ang="0">
                  <a:pos x="2324" y="938"/>
                </a:cxn>
                <a:cxn ang="0">
                  <a:pos x="2313" y="779"/>
                </a:cxn>
                <a:cxn ang="0">
                  <a:pos x="2280" y="627"/>
                </a:cxn>
                <a:cxn ang="0">
                  <a:pos x="2227" y="483"/>
                </a:cxn>
                <a:cxn ang="0">
                  <a:pos x="2156" y="349"/>
                </a:cxn>
                <a:cxn ang="0">
                  <a:pos x="2068" y="227"/>
                </a:cxn>
                <a:cxn ang="0">
                  <a:pos x="1963" y="117"/>
                </a:cxn>
                <a:cxn ang="0">
                  <a:pos x="1975" y="0"/>
                </a:cxn>
              </a:cxnLst>
              <a:rect l="0" t="0" r="r" b="b"/>
              <a:pathLst>
                <a:path w="2421" h="2149">
                  <a:moveTo>
                    <a:pt x="1975" y="0"/>
                  </a:moveTo>
                  <a:lnTo>
                    <a:pt x="2022" y="40"/>
                  </a:lnTo>
                  <a:lnTo>
                    <a:pt x="2066" y="83"/>
                  </a:lnTo>
                  <a:lnTo>
                    <a:pt x="2121" y="141"/>
                  </a:lnTo>
                  <a:lnTo>
                    <a:pt x="2172" y="203"/>
                  </a:lnTo>
                  <a:lnTo>
                    <a:pt x="2218" y="267"/>
                  </a:lnTo>
                  <a:lnTo>
                    <a:pt x="2259" y="334"/>
                  </a:lnTo>
                  <a:lnTo>
                    <a:pt x="2296" y="404"/>
                  </a:lnTo>
                  <a:lnTo>
                    <a:pt x="2329" y="475"/>
                  </a:lnTo>
                  <a:lnTo>
                    <a:pt x="2357" y="548"/>
                  </a:lnTo>
                  <a:lnTo>
                    <a:pt x="2380" y="623"/>
                  </a:lnTo>
                  <a:lnTo>
                    <a:pt x="2398" y="700"/>
                  </a:lnTo>
                  <a:lnTo>
                    <a:pt x="2411" y="779"/>
                  </a:lnTo>
                  <a:lnTo>
                    <a:pt x="2418" y="858"/>
                  </a:lnTo>
                  <a:lnTo>
                    <a:pt x="2421" y="938"/>
                  </a:lnTo>
                  <a:lnTo>
                    <a:pt x="2418" y="1019"/>
                  </a:lnTo>
                  <a:lnTo>
                    <a:pt x="2411" y="1098"/>
                  </a:lnTo>
                  <a:lnTo>
                    <a:pt x="2398" y="1177"/>
                  </a:lnTo>
                  <a:lnTo>
                    <a:pt x="2380" y="1254"/>
                  </a:lnTo>
                  <a:lnTo>
                    <a:pt x="2357" y="1328"/>
                  </a:lnTo>
                  <a:lnTo>
                    <a:pt x="2329" y="1402"/>
                  </a:lnTo>
                  <a:lnTo>
                    <a:pt x="2296" y="1473"/>
                  </a:lnTo>
                  <a:lnTo>
                    <a:pt x="2259" y="1543"/>
                  </a:lnTo>
                  <a:lnTo>
                    <a:pt x="2218" y="1610"/>
                  </a:lnTo>
                  <a:lnTo>
                    <a:pt x="2172" y="1675"/>
                  </a:lnTo>
                  <a:lnTo>
                    <a:pt x="2121" y="1736"/>
                  </a:lnTo>
                  <a:lnTo>
                    <a:pt x="2066" y="1795"/>
                  </a:lnTo>
                  <a:lnTo>
                    <a:pt x="2007" y="1850"/>
                  </a:lnTo>
                  <a:lnTo>
                    <a:pt x="1945" y="1901"/>
                  </a:lnTo>
                  <a:lnTo>
                    <a:pt x="1881" y="1947"/>
                  </a:lnTo>
                  <a:lnTo>
                    <a:pt x="1814" y="1989"/>
                  </a:lnTo>
                  <a:lnTo>
                    <a:pt x="1745" y="2026"/>
                  </a:lnTo>
                  <a:lnTo>
                    <a:pt x="1674" y="2058"/>
                  </a:lnTo>
                  <a:lnTo>
                    <a:pt x="1600" y="2086"/>
                  </a:lnTo>
                  <a:lnTo>
                    <a:pt x="1525" y="2108"/>
                  </a:lnTo>
                  <a:lnTo>
                    <a:pt x="1448" y="2126"/>
                  </a:lnTo>
                  <a:lnTo>
                    <a:pt x="1370" y="2139"/>
                  </a:lnTo>
                  <a:lnTo>
                    <a:pt x="1291" y="2146"/>
                  </a:lnTo>
                  <a:lnTo>
                    <a:pt x="1210" y="2149"/>
                  </a:lnTo>
                  <a:lnTo>
                    <a:pt x="1129" y="2146"/>
                  </a:lnTo>
                  <a:lnTo>
                    <a:pt x="1049" y="2139"/>
                  </a:lnTo>
                  <a:lnTo>
                    <a:pt x="971" y="2126"/>
                  </a:lnTo>
                  <a:lnTo>
                    <a:pt x="895" y="2108"/>
                  </a:lnTo>
                  <a:lnTo>
                    <a:pt x="819" y="2086"/>
                  </a:lnTo>
                  <a:lnTo>
                    <a:pt x="745" y="2058"/>
                  </a:lnTo>
                  <a:lnTo>
                    <a:pt x="674" y="2026"/>
                  </a:lnTo>
                  <a:lnTo>
                    <a:pt x="604" y="1989"/>
                  </a:lnTo>
                  <a:lnTo>
                    <a:pt x="538" y="1947"/>
                  </a:lnTo>
                  <a:lnTo>
                    <a:pt x="474" y="1901"/>
                  </a:lnTo>
                  <a:lnTo>
                    <a:pt x="412" y="1850"/>
                  </a:lnTo>
                  <a:lnTo>
                    <a:pt x="353" y="1795"/>
                  </a:lnTo>
                  <a:lnTo>
                    <a:pt x="297" y="1735"/>
                  </a:lnTo>
                  <a:lnTo>
                    <a:pt x="246" y="1673"/>
                  </a:lnTo>
                  <a:lnTo>
                    <a:pt x="199" y="1607"/>
                  </a:lnTo>
                  <a:lnTo>
                    <a:pt x="157" y="1539"/>
                  </a:lnTo>
                  <a:lnTo>
                    <a:pt x="120" y="1468"/>
                  </a:lnTo>
                  <a:lnTo>
                    <a:pt x="88" y="1395"/>
                  </a:lnTo>
                  <a:lnTo>
                    <a:pt x="60" y="1320"/>
                  </a:lnTo>
                  <a:lnTo>
                    <a:pt x="37" y="1244"/>
                  </a:lnTo>
                  <a:lnTo>
                    <a:pt x="20" y="1166"/>
                  </a:lnTo>
                  <a:lnTo>
                    <a:pt x="7" y="1086"/>
                  </a:lnTo>
                  <a:lnTo>
                    <a:pt x="0" y="1005"/>
                  </a:lnTo>
                  <a:lnTo>
                    <a:pt x="97" y="1005"/>
                  </a:lnTo>
                  <a:lnTo>
                    <a:pt x="105" y="1088"/>
                  </a:lnTo>
                  <a:lnTo>
                    <a:pt x="119" y="1169"/>
                  </a:lnTo>
                  <a:lnTo>
                    <a:pt x="138" y="1247"/>
                  </a:lnTo>
                  <a:lnTo>
                    <a:pt x="163" y="1323"/>
                  </a:lnTo>
                  <a:lnTo>
                    <a:pt x="193" y="1397"/>
                  </a:lnTo>
                  <a:lnTo>
                    <a:pt x="229" y="1468"/>
                  </a:lnTo>
                  <a:lnTo>
                    <a:pt x="269" y="1536"/>
                  </a:lnTo>
                  <a:lnTo>
                    <a:pt x="314" y="1602"/>
                  </a:lnTo>
                  <a:lnTo>
                    <a:pt x="363" y="1663"/>
                  </a:lnTo>
                  <a:lnTo>
                    <a:pt x="416" y="1720"/>
                  </a:lnTo>
                  <a:lnTo>
                    <a:pt x="473" y="1774"/>
                  </a:lnTo>
                  <a:lnTo>
                    <a:pt x="534" y="1825"/>
                  </a:lnTo>
                  <a:lnTo>
                    <a:pt x="598" y="1870"/>
                  </a:lnTo>
                  <a:lnTo>
                    <a:pt x="665" y="1912"/>
                  </a:lnTo>
                  <a:lnTo>
                    <a:pt x="736" y="1948"/>
                  </a:lnTo>
                  <a:lnTo>
                    <a:pt x="810" y="1979"/>
                  </a:lnTo>
                  <a:lnTo>
                    <a:pt x="886" y="2006"/>
                  </a:lnTo>
                  <a:lnTo>
                    <a:pt x="964" y="2026"/>
                  </a:lnTo>
                  <a:lnTo>
                    <a:pt x="1043" y="2042"/>
                  </a:lnTo>
                  <a:lnTo>
                    <a:pt x="1126" y="2051"/>
                  </a:lnTo>
                  <a:lnTo>
                    <a:pt x="1210" y="2054"/>
                  </a:lnTo>
                  <a:lnTo>
                    <a:pt x="1293" y="2051"/>
                  </a:lnTo>
                  <a:lnTo>
                    <a:pt x="1375" y="2042"/>
                  </a:lnTo>
                  <a:lnTo>
                    <a:pt x="1454" y="2027"/>
                  </a:lnTo>
                  <a:lnTo>
                    <a:pt x="1531" y="2007"/>
                  </a:lnTo>
                  <a:lnTo>
                    <a:pt x="1607" y="1981"/>
                  </a:lnTo>
                  <a:lnTo>
                    <a:pt x="1680" y="1950"/>
                  </a:lnTo>
                  <a:lnTo>
                    <a:pt x="1750" y="1914"/>
                  </a:lnTo>
                  <a:lnTo>
                    <a:pt x="1816" y="1874"/>
                  </a:lnTo>
                  <a:lnTo>
                    <a:pt x="1880" y="1829"/>
                  </a:lnTo>
                  <a:lnTo>
                    <a:pt x="1940" y="1780"/>
                  </a:lnTo>
                  <a:lnTo>
                    <a:pt x="1998" y="1726"/>
                  </a:lnTo>
                  <a:lnTo>
                    <a:pt x="2051" y="1670"/>
                  </a:lnTo>
                  <a:lnTo>
                    <a:pt x="2100" y="1610"/>
                  </a:lnTo>
                  <a:lnTo>
                    <a:pt x="2145" y="1546"/>
                  </a:lnTo>
                  <a:lnTo>
                    <a:pt x="2185" y="1478"/>
                  </a:lnTo>
                  <a:lnTo>
                    <a:pt x="2221" y="1408"/>
                  </a:lnTo>
                  <a:lnTo>
                    <a:pt x="2251" y="1335"/>
                  </a:lnTo>
                  <a:lnTo>
                    <a:pt x="2277" y="1261"/>
                  </a:lnTo>
                  <a:lnTo>
                    <a:pt x="2297" y="1183"/>
                  </a:lnTo>
                  <a:lnTo>
                    <a:pt x="2312" y="1103"/>
                  </a:lnTo>
                  <a:lnTo>
                    <a:pt x="2321" y="1021"/>
                  </a:lnTo>
                  <a:lnTo>
                    <a:pt x="2324" y="938"/>
                  </a:lnTo>
                  <a:lnTo>
                    <a:pt x="2321" y="858"/>
                  </a:lnTo>
                  <a:lnTo>
                    <a:pt x="2313" y="779"/>
                  </a:lnTo>
                  <a:lnTo>
                    <a:pt x="2299" y="702"/>
                  </a:lnTo>
                  <a:lnTo>
                    <a:pt x="2280" y="627"/>
                  </a:lnTo>
                  <a:lnTo>
                    <a:pt x="2256" y="553"/>
                  </a:lnTo>
                  <a:lnTo>
                    <a:pt x="2227" y="483"/>
                  </a:lnTo>
                  <a:lnTo>
                    <a:pt x="2194" y="415"/>
                  </a:lnTo>
                  <a:lnTo>
                    <a:pt x="2156" y="349"/>
                  </a:lnTo>
                  <a:lnTo>
                    <a:pt x="2114" y="286"/>
                  </a:lnTo>
                  <a:lnTo>
                    <a:pt x="2068" y="227"/>
                  </a:lnTo>
                  <a:lnTo>
                    <a:pt x="2017" y="170"/>
                  </a:lnTo>
                  <a:lnTo>
                    <a:pt x="1963" y="117"/>
                  </a:lnTo>
                  <a:lnTo>
                    <a:pt x="1906" y="69"/>
                  </a:lnTo>
                  <a:lnTo>
                    <a:pt x="197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3" name="Straight Arrow Connector 22"/>
          <p:cNvCxnSpPr>
            <a:endCxn id="15" idx="1"/>
          </p:cNvCxnSpPr>
          <p:nvPr/>
        </p:nvCxnSpPr>
        <p:spPr>
          <a:xfrm>
            <a:off x="7211218" y="5221449"/>
            <a:ext cx="1157615" cy="11130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51839" y="3525368"/>
            <a:ext cx="14478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675739" y="2334619"/>
            <a:ext cx="1374308" cy="59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17"/>
          <p:cNvGrpSpPr/>
          <p:nvPr/>
        </p:nvGrpSpPr>
        <p:grpSpPr>
          <a:xfrm>
            <a:off x="546188" y="1744450"/>
            <a:ext cx="5753178" cy="2574870"/>
            <a:chOff x="827070" y="4642226"/>
            <a:chExt cx="5753178" cy="2574870"/>
          </a:xfrm>
        </p:grpSpPr>
        <p:sp>
          <p:nvSpPr>
            <p:cNvPr id="46" name="TextBox 45"/>
            <p:cNvSpPr txBox="1"/>
            <p:nvPr/>
          </p:nvSpPr>
          <p:spPr>
            <a:xfrm>
              <a:off x="2877989" y="4908164"/>
              <a:ext cx="37022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Content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Images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Update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Redesign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Client list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endParaRPr lang="en-US" sz="14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070" y="4642226"/>
              <a:ext cx="27655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Website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3337" y="6478432"/>
              <a:ext cx="3702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ndalus" panose="02020603050405020304" pitchFamily="18" charset="-78"/>
                  <a:cs typeface="Andalus" panose="02020603050405020304" pitchFamily="18" charset="-78"/>
                </a:rPr>
                <a:t>Fan Page Vs Regular and Groups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Content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en-US" sz="14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Traffic acquisition</a:t>
              </a:r>
              <a:endParaRPr lang="en-US" sz="14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8123" y="336235"/>
            <a:ext cx="712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Digital Media: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965834" y="3835144"/>
            <a:ext cx="644177" cy="1358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526385" y="2359465"/>
            <a:ext cx="842448" cy="40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74331" y="5334714"/>
            <a:ext cx="970058" cy="2954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53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2971801"/>
            <a:ext cx="12188825" cy="38862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41533" y="1328155"/>
            <a:ext cx="4945143" cy="5529845"/>
            <a:chOff x="5567315" y="639809"/>
            <a:chExt cx="4945143" cy="5529845"/>
          </a:xfrm>
        </p:grpSpPr>
        <p:grpSp>
          <p:nvGrpSpPr>
            <p:cNvPr id="6" name="Group 5"/>
            <p:cNvGrpSpPr/>
            <p:nvPr/>
          </p:nvGrpSpPr>
          <p:grpSpPr>
            <a:xfrm>
              <a:off x="6247117" y="680310"/>
              <a:ext cx="3778404" cy="5489344"/>
              <a:chOff x="3852093" y="658212"/>
              <a:chExt cx="3532820" cy="513255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692292" y="1340494"/>
                <a:ext cx="675249" cy="6752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86097" y="963640"/>
                <a:ext cx="478302" cy="4783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05904" y="1331349"/>
                <a:ext cx="365760" cy="3657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067100" y="1207240"/>
                <a:ext cx="618978" cy="61897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798229" y="1980242"/>
                <a:ext cx="586684" cy="58668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84054" y="3025413"/>
                <a:ext cx="815926" cy="8159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200496" y="1826218"/>
                <a:ext cx="658522" cy="6585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368922" y="3251393"/>
                <a:ext cx="544446" cy="54444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74864" y="761415"/>
                <a:ext cx="590842" cy="59084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52093" y="1558545"/>
                <a:ext cx="1069144" cy="106914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861613" y="658212"/>
                <a:ext cx="759656" cy="75965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965407" y="2248177"/>
                <a:ext cx="1069146" cy="106914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048299" y="3572295"/>
                <a:ext cx="956604" cy="95660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58462" y="4721620"/>
                <a:ext cx="1069146" cy="106914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521394" y="1252027"/>
                <a:ext cx="675248" cy="6752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78987" y="872125"/>
                <a:ext cx="984740" cy="98474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0176363" y="1909799"/>
              <a:ext cx="336095" cy="33609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822286" y="2999512"/>
              <a:ext cx="273078" cy="27307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67315" y="1952961"/>
              <a:ext cx="357101" cy="35710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81421" y="2350561"/>
              <a:ext cx="168049" cy="168049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80269" y="639809"/>
              <a:ext cx="483137" cy="48313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75699" y="3375745"/>
              <a:ext cx="378108" cy="37810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698913" y="854833"/>
              <a:ext cx="252071" cy="25207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0257" y="4779833"/>
            <a:ext cx="839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Why is my target audience not coming to my company?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3936" y="1219200"/>
            <a:ext cx="6242147" cy="2554176"/>
            <a:chOff x="2626152" y="1563734"/>
            <a:chExt cx="6242147" cy="2554176"/>
          </a:xfrm>
        </p:grpSpPr>
        <p:grpSp>
          <p:nvGrpSpPr>
            <p:cNvPr id="9" name="Group 8"/>
            <p:cNvGrpSpPr/>
            <p:nvPr/>
          </p:nvGrpSpPr>
          <p:grpSpPr>
            <a:xfrm>
              <a:off x="5972699" y="1828800"/>
              <a:ext cx="2895600" cy="2289110"/>
              <a:chOff x="5865812" y="2663890"/>
              <a:chExt cx="2895600" cy="228911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865812" y="2895600"/>
                <a:ext cx="609600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475412" y="2663890"/>
                <a:ext cx="2286000" cy="228911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475412" y="4324494"/>
                <a:ext cx="2286000" cy="611983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73749" y="4324494"/>
                <a:ext cx="623467" cy="377890"/>
              </a:xfrm>
              <a:prstGeom prst="rect">
                <a:avLst/>
              </a:prstGeom>
              <a:solidFill>
                <a:schemeClr val="tx1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0816" y="1563734"/>
              <a:ext cx="1635125" cy="545853"/>
              <a:chOff x="2951589" y="4586695"/>
              <a:chExt cx="1635125" cy="54585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2951589" y="4615023"/>
                <a:ext cx="1635125" cy="517525"/>
              </a:xfrm>
              <a:custGeom>
                <a:avLst/>
                <a:gdLst>
                  <a:gd name="connsiteX0" fmla="*/ 0 w 1635125"/>
                  <a:gd name="connsiteY0" fmla="*/ 0 h 517525"/>
                  <a:gd name="connsiteX1" fmla="*/ 1177925 w 1635125"/>
                  <a:gd name="connsiteY1" fmla="*/ 9525 h 517525"/>
                  <a:gd name="connsiteX2" fmla="*/ 1635125 w 1635125"/>
                  <a:gd name="connsiteY2" fmla="*/ 517525 h 517525"/>
                  <a:gd name="connsiteX3" fmla="*/ 746125 w 1635125"/>
                  <a:gd name="connsiteY3" fmla="*/ 311150 h 517525"/>
                  <a:gd name="connsiteX4" fmla="*/ 123825 w 1635125"/>
                  <a:gd name="connsiteY4" fmla="*/ 314325 h 517525"/>
                  <a:gd name="connsiteX5" fmla="*/ 0 w 1635125"/>
                  <a:gd name="connsiteY5" fmla="*/ 0 h 517525"/>
                  <a:gd name="connsiteX0" fmla="*/ 5499 w 1640624"/>
                  <a:gd name="connsiteY0" fmla="*/ 0 h 517525"/>
                  <a:gd name="connsiteX1" fmla="*/ 1183424 w 1640624"/>
                  <a:gd name="connsiteY1" fmla="*/ 9525 h 517525"/>
                  <a:gd name="connsiteX2" fmla="*/ 1640624 w 1640624"/>
                  <a:gd name="connsiteY2" fmla="*/ 517525 h 517525"/>
                  <a:gd name="connsiteX3" fmla="*/ 751624 w 1640624"/>
                  <a:gd name="connsiteY3" fmla="*/ 311150 h 517525"/>
                  <a:gd name="connsiteX4" fmla="*/ 129324 w 1640624"/>
                  <a:gd name="connsiteY4" fmla="*/ 314325 h 517525"/>
                  <a:gd name="connsiteX5" fmla="*/ 5499 w 1640624"/>
                  <a:gd name="connsiteY5" fmla="*/ 0 h 517525"/>
                  <a:gd name="connsiteX0" fmla="*/ 74238 w 1709363"/>
                  <a:gd name="connsiteY0" fmla="*/ 0 h 517525"/>
                  <a:gd name="connsiteX1" fmla="*/ 1252163 w 1709363"/>
                  <a:gd name="connsiteY1" fmla="*/ 9525 h 517525"/>
                  <a:gd name="connsiteX2" fmla="*/ 1709363 w 1709363"/>
                  <a:gd name="connsiteY2" fmla="*/ 517525 h 517525"/>
                  <a:gd name="connsiteX3" fmla="*/ 820363 w 1709363"/>
                  <a:gd name="connsiteY3" fmla="*/ 311150 h 517525"/>
                  <a:gd name="connsiteX4" fmla="*/ 198063 w 1709363"/>
                  <a:gd name="connsiteY4" fmla="*/ 314325 h 517525"/>
                  <a:gd name="connsiteX5" fmla="*/ 74238 w 1709363"/>
                  <a:gd name="connsiteY5" fmla="*/ 0 h 517525"/>
                  <a:gd name="connsiteX0" fmla="*/ 76733 w 1711858"/>
                  <a:gd name="connsiteY0" fmla="*/ 0 h 517525"/>
                  <a:gd name="connsiteX1" fmla="*/ 1254658 w 1711858"/>
                  <a:gd name="connsiteY1" fmla="*/ 9525 h 517525"/>
                  <a:gd name="connsiteX2" fmla="*/ 1711858 w 1711858"/>
                  <a:gd name="connsiteY2" fmla="*/ 517525 h 517525"/>
                  <a:gd name="connsiteX3" fmla="*/ 822858 w 1711858"/>
                  <a:gd name="connsiteY3" fmla="*/ 311150 h 517525"/>
                  <a:gd name="connsiteX4" fmla="*/ 200558 w 1711858"/>
                  <a:gd name="connsiteY4" fmla="*/ 314325 h 517525"/>
                  <a:gd name="connsiteX5" fmla="*/ 76733 w 1711858"/>
                  <a:gd name="connsiteY5" fmla="*/ 0 h 517525"/>
                  <a:gd name="connsiteX0" fmla="*/ 0 w 1635125"/>
                  <a:gd name="connsiteY0" fmla="*/ 0 h 517525"/>
                  <a:gd name="connsiteX1" fmla="*/ 1177925 w 1635125"/>
                  <a:gd name="connsiteY1" fmla="*/ 9525 h 517525"/>
                  <a:gd name="connsiteX2" fmla="*/ 1635125 w 1635125"/>
                  <a:gd name="connsiteY2" fmla="*/ 517525 h 517525"/>
                  <a:gd name="connsiteX3" fmla="*/ 746125 w 1635125"/>
                  <a:gd name="connsiteY3" fmla="*/ 311150 h 517525"/>
                  <a:gd name="connsiteX4" fmla="*/ 123825 w 1635125"/>
                  <a:gd name="connsiteY4" fmla="*/ 314325 h 517525"/>
                  <a:gd name="connsiteX5" fmla="*/ 0 w 1635125"/>
                  <a:gd name="connsiteY5" fmla="*/ 0 h 517525"/>
                  <a:gd name="connsiteX0" fmla="*/ 0 w 1635125"/>
                  <a:gd name="connsiteY0" fmla="*/ 0 h 517525"/>
                  <a:gd name="connsiteX1" fmla="*/ 1177925 w 1635125"/>
                  <a:gd name="connsiteY1" fmla="*/ 9525 h 517525"/>
                  <a:gd name="connsiteX2" fmla="*/ 1635125 w 1635125"/>
                  <a:gd name="connsiteY2" fmla="*/ 517525 h 517525"/>
                  <a:gd name="connsiteX3" fmla="*/ 746125 w 1635125"/>
                  <a:gd name="connsiteY3" fmla="*/ 311150 h 517525"/>
                  <a:gd name="connsiteX4" fmla="*/ 339725 w 1635125"/>
                  <a:gd name="connsiteY4" fmla="*/ 295275 h 517525"/>
                  <a:gd name="connsiteX5" fmla="*/ 0 w 1635125"/>
                  <a:gd name="connsiteY5" fmla="*/ 0 h 5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125" h="517525">
                    <a:moveTo>
                      <a:pt x="0" y="0"/>
                    </a:moveTo>
                    <a:lnTo>
                      <a:pt x="1177925" y="9525"/>
                    </a:lnTo>
                    <a:lnTo>
                      <a:pt x="1635125" y="517525"/>
                    </a:lnTo>
                    <a:lnTo>
                      <a:pt x="746125" y="311150"/>
                    </a:lnTo>
                    <a:cubicBezTo>
                      <a:pt x="494242" y="277283"/>
                      <a:pt x="476779" y="305858"/>
                      <a:pt x="339725" y="295275"/>
                    </a:cubicBezTo>
                    <a:cubicBezTo>
                      <a:pt x="202671" y="284692"/>
                      <a:pt x="5292" y="165100"/>
                      <a:pt x="0" y="0"/>
                    </a:cubicBezTo>
                    <a:close/>
                  </a:path>
                </a:pathLst>
              </a:custGeom>
              <a:solidFill>
                <a:srgbClr val="EDC2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1"/>
              <p:cNvSpPr/>
              <p:nvPr/>
            </p:nvSpPr>
            <p:spPr>
              <a:xfrm rot="237572">
                <a:off x="2974369" y="4586695"/>
                <a:ext cx="431663" cy="175130"/>
              </a:xfrm>
              <a:custGeom>
                <a:avLst/>
                <a:gdLst>
                  <a:gd name="connsiteX0" fmla="*/ 0 w 457200"/>
                  <a:gd name="connsiteY0" fmla="*/ 50801 h 304800"/>
                  <a:gd name="connsiteX1" fmla="*/ 50801 w 457200"/>
                  <a:gd name="connsiteY1" fmla="*/ 0 h 304800"/>
                  <a:gd name="connsiteX2" fmla="*/ 406399 w 457200"/>
                  <a:gd name="connsiteY2" fmla="*/ 0 h 304800"/>
                  <a:gd name="connsiteX3" fmla="*/ 457200 w 457200"/>
                  <a:gd name="connsiteY3" fmla="*/ 50801 h 304800"/>
                  <a:gd name="connsiteX4" fmla="*/ 457200 w 457200"/>
                  <a:gd name="connsiteY4" fmla="*/ 253999 h 304800"/>
                  <a:gd name="connsiteX5" fmla="*/ 406399 w 457200"/>
                  <a:gd name="connsiteY5" fmla="*/ 304800 h 304800"/>
                  <a:gd name="connsiteX6" fmla="*/ 50801 w 457200"/>
                  <a:gd name="connsiteY6" fmla="*/ 304800 h 304800"/>
                  <a:gd name="connsiteX7" fmla="*/ 0 w 457200"/>
                  <a:gd name="connsiteY7" fmla="*/ 253999 h 304800"/>
                  <a:gd name="connsiteX8" fmla="*/ 0 w 457200"/>
                  <a:gd name="connsiteY8" fmla="*/ 50801 h 304800"/>
                  <a:gd name="connsiteX0" fmla="*/ 0 w 457200"/>
                  <a:gd name="connsiteY0" fmla="*/ 50801 h 304800"/>
                  <a:gd name="connsiteX1" fmla="*/ 50801 w 457200"/>
                  <a:gd name="connsiteY1" fmla="*/ 0 h 304800"/>
                  <a:gd name="connsiteX2" fmla="*/ 406399 w 457200"/>
                  <a:gd name="connsiteY2" fmla="*/ 0 h 304800"/>
                  <a:gd name="connsiteX3" fmla="*/ 457200 w 457200"/>
                  <a:gd name="connsiteY3" fmla="*/ 50801 h 304800"/>
                  <a:gd name="connsiteX4" fmla="*/ 457200 w 457200"/>
                  <a:gd name="connsiteY4" fmla="*/ 253999 h 304800"/>
                  <a:gd name="connsiteX5" fmla="*/ 406399 w 457200"/>
                  <a:gd name="connsiteY5" fmla="*/ 304800 h 304800"/>
                  <a:gd name="connsiteX6" fmla="*/ 0 w 457200"/>
                  <a:gd name="connsiteY6" fmla="*/ 253999 h 304800"/>
                  <a:gd name="connsiteX7" fmla="*/ 0 w 457200"/>
                  <a:gd name="connsiteY7" fmla="*/ 50801 h 304800"/>
                  <a:gd name="connsiteX0" fmla="*/ 0 w 457200"/>
                  <a:gd name="connsiteY0" fmla="*/ 50801 h 304800"/>
                  <a:gd name="connsiteX1" fmla="*/ 406399 w 457200"/>
                  <a:gd name="connsiteY1" fmla="*/ 0 h 304800"/>
                  <a:gd name="connsiteX2" fmla="*/ 457200 w 457200"/>
                  <a:gd name="connsiteY2" fmla="*/ 50801 h 304800"/>
                  <a:gd name="connsiteX3" fmla="*/ 457200 w 457200"/>
                  <a:gd name="connsiteY3" fmla="*/ 253999 h 304800"/>
                  <a:gd name="connsiteX4" fmla="*/ 406399 w 457200"/>
                  <a:gd name="connsiteY4" fmla="*/ 304800 h 304800"/>
                  <a:gd name="connsiteX5" fmla="*/ 0 w 457200"/>
                  <a:gd name="connsiteY5" fmla="*/ 253999 h 304800"/>
                  <a:gd name="connsiteX6" fmla="*/ 0 w 457200"/>
                  <a:gd name="connsiteY6" fmla="*/ 50801 h 304800"/>
                  <a:gd name="connsiteX0" fmla="*/ 78211 w 535411"/>
                  <a:gd name="connsiteY0" fmla="*/ 50801 h 304800"/>
                  <a:gd name="connsiteX1" fmla="*/ 484610 w 535411"/>
                  <a:gd name="connsiteY1" fmla="*/ 0 h 304800"/>
                  <a:gd name="connsiteX2" fmla="*/ 535411 w 535411"/>
                  <a:gd name="connsiteY2" fmla="*/ 50801 h 304800"/>
                  <a:gd name="connsiteX3" fmla="*/ 535411 w 535411"/>
                  <a:gd name="connsiteY3" fmla="*/ 253999 h 304800"/>
                  <a:gd name="connsiteX4" fmla="*/ 484610 w 535411"/>
                  <a:gd name="connsiteY4" fmla="*/ 304800 h 304800"/>
                  <a:gd name="connsiteX5" fmla="*/ 78211 w 535411"/>
                  <a:gd name="connsiteY5" fmla="*/ 253999 h 304800"/>
                  <a:gd name="connsiteX6" fmla="*/ 78211 w 535411"/>
                  <a:gd name="connsiteY6" fmla="*/ 50801 h 304800"/>
                  <a:gd name="connsiteX0" fmla="*/ 58740 w 515940"/>
                  <a:gd name="connsiteY0" fmla="*/ 50801 h 304800"/>
                  <a:gd name="connsiteX1" fmla="*/ 465139 w 515940"/>
                  <a:gd name="connsiteY1" fmla="*/ 0 h 304800"/>
                  <a:gd name="connsiteX2" fmla="*/ 515940 w 515940"/>
                  <a:gd name="connsiteY2" fmla="*/ 50801 h 304800"/>
                  <a:gd name="connsiteX3" fmla="*/ 515940 w 515940"/>
                  <a:gd name="connsiteY3" fmla="*/ 253999 h 304800"/>
                  <a:gd name="connsiteX4" fmla="*/ 465139 w 515940"/>
                  <a:gd name="connsiteY4" fmla="*/ 304800 h 304800"/>
                  <a:gd name="connsiteX5" fmla="*/ 93665 w 515940"/>
                  <a:gd name="connsiteY5" fmla="*/ 241299 h 304800"/>
                  <a:gd name="connsiteX6" fmla="*/ 58740 w 515940"/>
                  <a:gd name="connsiteY6" fmla="*/ 50801 h 304800"/>
                  <a:gd name="connsiteX0" fmla="*/ 42364 w 499564"/>
                  <a:gd name="connsiteY0" fmla="*/ 50801 h 304800"/>
                  <a:gd name="connsiteX1" fmla="*/ 448763 w 499564"/>
                  <a:gd name="connsiteY1" fmla="*/ 0 h 304800"/>
                  <a:gd name="connsiteX2" fmla="*/ 499564 w 499564"/>
                  <a:gd name="connsiteY2" fmla="*/ 50801 h 304800"/>
                  <a:gd name="connsiteX3" fmla="*/ 499564 w 499564"/>
                  <a:gd name="connsiteY3" fmla="*/ 253999 h 304800"/>
                  <a:gd name="connsiteX4" fmla="*/ 448763 w 499564"/>
                  <a:gd name="connsiteY4" fmla="*/ 304800 h 304800"/>
                  <a:gd name="connsiteX5" fmla="*/ 77289 w 499564"/>
                  <a:gd name="connsiteY5" fmla="*/ 241299 h 304800"/>
                  <a:gd name="connsiteX6" fmla="*/ 42364 w 499564"/>
                  <a:gd name="connsiteY6" fmla="*/ 50801 h 304800"/>
                  <a:gd name="connsiteX0" fmla="*/ 42525 w 480675"/>
                  <a:gd name="connsiteY0" fmla="*/ 38218 h 304917"/>
                  <a:gd name="connsiteX1" fmla="*/ 429874 w 480675"/>
                  <a:gd name="connsiteY1" fmla="*/ 117 h 304917"/>
                  <a:gd name="connsiteX2" fmla="*/ 480675 w 480675"/>
                  <a:gd name="connsiteY2" fmla="*/ 50918 h 304917"/>
                  <a:gd name="connsiteX3" fmla="*/ 480675 w 480675"/>
                  <a:gd name="connsiteY3" fmla="*/ 254116 h 304917"/>
                  <a:gd name="connsiteX4" fmla="*/ 429874 w 480675"/>
                  <a:gd name="connsiteY4" fmla="*/ 304917 h 304917"/>
                  <a:gd name="connsiteX5" fmla="*/ 58400 w 480675"/>
                  <a:gd name="connsiteY5" fmla="*/ 241416 h 304917"/>
                  <a:gd name="connsiteX6" fmla="*/ 42525 w 480675"/>
                  <a:gd name="connsiteY6" fmla="*/ 38218 h 304917"/>
                  <a:gd name="connsiteX0" fmla="*/ 42525 w 480675"/>
                  <a:gd name="connsiteY0" fmla="*/ 38218 h 304917"/>
                  <a:gd name="connsiteX1" fmla="*/ 429874 w 480675"/>
                  <a:gd name="connsiteY1" fmla="*/ 117 h 304917"/>
                  <a:gd name="connsiteX2" fmla="*/ 480675 w 480675"/>
                  <a:gd name="connsiteY2" fmla="*/ 50918 h 304917"/>
                  <a:gd name="connsiteX3" fmla="*/ 480675 w 480675"/>
                  <a:gd name="connsiteY3" fmla="*/ 254116 h 304917"/>
                  <a:gd name="connsiteX4" fmla="*/ 429874 w 480675"/>
                  <a:gd name="connsiteY4" fmla="*/ 304917 h 304917"/>
                  <a:gd name="connsiteX5" fmla="*/ 58400 w 480675"/>
                  <a:gd name="connsiteY5" fmla="*/ 269991 h 304917"/>
                  <a:gd name="connsiteX6" fmla="*/ 42525 w 480675"/>
                  <a:gd name="connsiteY6" fmla="*/ 38218 h 304917"/>
                  <a:gd name="connsiteX0" fmla="*/ 42525 w 480675"/>
                  <a:gd name="connsiteY0" fmla="*/ 38847 h 305546"/>
                  <a:gd name="connsiteX1" fmla="*/ 429874 w 480675"/>
                  <a:gd name="connsiteY1" fmla="*/ 746 h 305546"/>
                  <a:gd name="connsiteX2" fmla="*/ 480675 w 480675"/>
                  <a:gd name="connsiteY2" fmla="*/ 51547 h 305546"/>
                  <a:gd name="connsiteX3" fmla="*/ 480675 w 480675"/>
                  <a:gd name="connsiteY3" fmla="*/ 254745 h 305546"/>
                  <a:gd name="connsiteX4" fmla="*/ 429874 w 480675"/>
                  <a:gd name="connsiteY4" fmla="*/ 305546 h 305546"/>
                  <a:gd name="connsiteX5" fmla="*/ 58400 w 480675"/>
                  <a:gd name="connsiteY5" fmla="*/ 270620 h 305546"/>
                  <a:gd name="connsiteX6" fmla="*/ 42525 w 480675"/>
                  <a:gd name="connsiteY6" fmla="*/ 38847 h 305546"/>
                  <a:gd name="connsiteX0" fmla="*/ 47381 w 485531"/>
                  <a:gd name="connsiteY0" fmla="*/ 38214 h 304913"/>
                  <a:gd name="connsiteX1" fmla="*/ 434730 w 485531"/>
                  <a:gd name="connsiteY1" fmla="*/ 113 h 304913"/>
                  <a:gd name="connsiteX2" fmla="*/ 485531 w 485531"/>
                  <a:gd name="connsiteY2" fmla="*/ 50914 h 304913"/>
                  <a:gd name="connsiteX3" fmla="*/ 485531 w 485531"/>
                  <a:gd name="connsiteY3" fmla="*/ 254112 h 304913"/>
                  <a:gd name="connsiteX4" fmla="*/ 434730 w 485531"/>
                  <a:gd name="connsiteY4" fmla="*/ 304913 h 304913"/>
                  <a:gd name="connsiteX5" fmla="*/ 63256 w 485531"/>
                  <a:gd name="connsiteY5" fmla="*/ 269987 h 304913"/>
                  <a:gd name="connsiteX6" fmla="*/ 47381 w 485531"/>
                  <a:gd name="connsiteY6" fmla="*/ 38214 h 304913"/>
                  <a:gd name="connsiteX0" fmla="*/ 47381 w 485531"/>
                  <a:gd name="connsiteY0" fmla="*/ 38214 h 304913"/>
                  <a:gd name="connsiteX1" fmla="*/ 434730 w 485531"/>
                  <a:gd name="connsiteY1" fmla="*/ 113 h 304913"/>
                  <a:gd name="connsiteX2" fmla="*/ 485531 w 485531"/>
                  <a:gd name="connsiteY2" fmla="*/ 50914 h 304913"/>
                  <a:gd name="connsiteX3" fmla="*/ 485531 w 485531"/>
                  <a:gd name="connsiteY3" fmla="*/ 254112 h 304913"/>
                  <a:gd name="connsiteX4" fmla="*/ 434730 w 485531"/>
                  <a:gd name="connsiteY4" fmla="*/ 304913 h 304913"/>
                  <a:gd name="connsiteX5" fmla="*/ 63256 w 485531"/>
                  <a:gd name="connsiteY5" fmla="*/ 269987 h 304913"/>
                  <a:gd name="connsiteX6" fmla="*/ 47381 w 485531"/>
                  <a:gd name="connsiteY6" fmla="*/ 38214 h 304913"/>
                  <a:gd name="connsiteX0" fmla="*/ 19465 w 457615"/>
                  <a:gd name="connsiteY0" fmla="*/ 38214 h 304913"/>
                  <a:gd name="connsiteX1" fmla="*/ 406814 w 457615"/>
                  <a:gd name="connsiteY1" fmla="*/ 113 h 304913"/>
                  <a:gd name="connsiteX2" fmla="*/ 457615 w 457615"/>
                  <a:gd name="connsiteY2" fmla="*/ 50914 h 304913"/>
                  <a:gd name="connsiteX3" fmla="*/ 457615 w 457615"/>
                  <a:gd name="connsiteY3" fmla="*/ 254112 h 304913"/>
                  <a:gd name="connsiteX4" fmla="*/ 406814 w 457615"/>
                  <a:gd name="connsiteY4" fmla="*/ 304913 h 304913"/>
                  <a:gd name="connsiteX5" fmla="*/ 35340 w 457615"/>
                  <a:gd name="connsiteY5" fmla="*/ 269987 h 304913"/>
                  <a:gd name="connsiteX6" fmla="*/ 19465 w 457615"/>
                  <a:gd name="connsiteY6" fmla="*/ 38214 h 304913"/>
                  <a:gd name="connsiteX0" fmla="*/ 309 w 438459"/>
                  <a:gd name="connsiteY0" fmla="*/ 38214 h 304913"/>
                  <a:gd name="connsiteX1" fmla="*/ 387658 w 438459"/>
                  <a:gd name="connsiteY1" fmla="*/ 113 h 304913"/>
                  <a:gd name="connsiteX2" fmla="*/ 438459 w 438459"/>
                  <a:gd name="connsiteY2" fmla="*/ 50914 h 304913"/>
                  <a:gd name="connsiteX3" fmla="*/ 438459 w 438459"/>
                  <a:gd name="connsiteY3" fmla="*/ 254112 h 304913"/>
                  <a:gd name="connsiteX4" fmla="*/ 387658 w 438459"/>
                  <a:gd name="connsiteY4" fmla="*/ 304913 h 304913"/>
                  <a:gd name="connsiteX5" fmla="*/ 149534 w 438459"/>
                  <a:gd name="connsiteY5" fmla="*/ 171562 h 304913"/>
                  <a:gd name="connsiteX6" fmla="*/ 309 w 438459"/>
                  <a:gd name="connsiteY6" fmla="*/ 38214 h 304913"/>
                  <a:gd name="connsiteX0" fmla="*/ 295 w 438445"/>
                  <a:gd name="connsiteY0" fmla="*/ 38214 h 258359"/>
                  <a:gd name="connsiteX1" fmla="*/ 387644 w 438445"/>
                  <a:gd name="connsiteY1" fmla="*/ 113 h 258359"/>
                  <a:gd name="connsiteX2" fmla="*/ 438445 w 438445"/>
                  <a:gd name="connsiteY2" fmla="*/ 50914 h 258359"/>
                  <a:gd name="connsiteX3" fmla="*/ 438445 w 438445"/>
                  <a:gd name="connsiteY3" fmla="*/ 254112 h 258359"/>
                  <a:gd name="connsiteX4" fmla="*/ 359069 w 438445"/>
                  <a:gd name="connsiteY4" fmla="*/ 162038 h 258359"/>
                  <a:gd name="connsiteX5" fmla="*/ 149520 w 438445"/>
                  <a:gd name="connsiteY5" fmla="*/ 171562 h 258359"/>
                  <a:gd name="connsiteX6" fmla="*/ 295 w 438445"/>
                  <a:gd name="connsiteY6" fmla="*/ 38214 h 258359"/>
                  <a:gd name="connsiteX0" fmla="*/ 295 w 438445"/>
                  <a:gd name="connsiteY0" fmla="*/ 38214 h 176559"/>
                  <a:gd name="connsiteX1" fmla="*/ 387644 w 438445"/>
                  <a:gd name="connsiteY1" fmla="*/ 113 h 176559"/>
                  <a:gd name="connsiteX2" fmla="*/ 438445 w 438445"/>
                  <a:gd name="connsiteY2" fmla="*/ 50914 h 176559"/>
                  <a:gd name="connsiteX3" fmla="*/ 359069 w 438445"/>
                  <a:gd name="connsiteY3" fmla="*/ 162038 h 176559"/>
                  <a:gd name="connsiteX4" fmla="*/ 149520 w 438445"/>
                  <a:gd name="connsiteY4" fmla="*/ 171562 h 176559"/>
                  <a:gd name="connsiteX5" fmla="*/ 295 w 438445"/>
                  <a:gd name="connsiteY5" fmla="*/ 38214 h 176559"/>
                  <a:gd name="connsiteX0" fmla="*/ 295 w 415634"/>
                  <a:gd name="connsiteY0" fmla="*/ 38214 h 185490"/>
                  <a:gd name="connsiteX1" fmla="*/ 387644 w 415634"/>
                  <a:gd name="connsiteY1" fmla="*/ 113 h 185490"/>
                  <a:gd name="connsiteX2" fmla="*/ 359069 w 415634"/>
                  <a:gd name="connsiteY2" fmla="*/ 162038 h 185490"/>
                  <a:gd name="connsiteX3" fmla="*/ 149520 w 415634"/>
                  <a:gd name="connsiteY3" fmla="*/ 171562 h 185490"/>
                  <a:gd name="connsiteX4" fmla="*/ 295 w 415634"/>
                  <a:gd name="connsiteY4" fmla="*/ 38214 h 185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634" h="185490">
                    <a:moveTo>
                      <a:pt x="295" y="38214"/>
                    </a:moveTo>
                    <a:cubicBezTo>
                      <a:pt x="100114" y="26230"/>
                      <a:pt x="314619" y="-2004"/>
                      <a:pt x="387644" y="113"/>
                    </a:cubicBezTo>
                    <a:cubicBezTo>
                      <a:pt x="447440" y="20750"/>
                      <a:pt x="398756" y="133463"/>
                      <a:pt x="359069" y="162038"/>
                    </a:cubicBezTo>
                    <a:cubicBezTo>
                      <a:pt x="319382" y="190613"/>
                      <a:pt x="209316" y="192199"/>
                      <a:pt x="149520" y="171562"/>
                    </a:cubicBezTo>
                    <a:cubicBezTo>
                      <a:pt x="89724" y="150925"/>
                      <a:pt x="-5984" y="139810"/>
                      <a:pt x="295" y="38214"/>
                    </a:cubicBezTo>
                    <a:close/>
                  </a:path>
                </a:pathLst>
              </a:custGeom>
              <a:solidFill>
                <a:srgbClr val="FEDF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2750288" y="1823378"/>
              <a:ext cx="2132147" cy="392850"/>
            </a:xfrm>
            <a:custGeom>
              <a:avLst/>
              <a:gdLst>
                <a:gd name="connsiteX0" fmla="*/ 455261 w 1951172"/>
                <a:gd name="connsiteY0" fmla="*/ 432241 h 464092"/>
                <a:gd name="connsiteX1" fmla="*/ 455261 w 1951172"/>
                <a:gd name="connsiteY1" fmla="*/ 458112 h 464092"/>
                <a:gd name="connsiteX2" fmla="*/ 441447 w 1951172"/>
                <a:gd name="connsiteY2" fmla="*/ 461962 h 464092"/>
                <a:gd name="connsiteX3" fmla="*/ 424142 w 1951172"/>
                <a:gd name="connsiteY3" fmla="*/ 464092 h 464092"/>
                <a:gd name="connsiteX4" fmla="*/ 521991 w 1951172"/>
                <a:gd name="connsiteY4" fmla="*/ 363941 h 464092"/>
                <a:gd name="connsiteX5" fmla="*/ 521991 w 1951172"/>
                <a:gd name="connsiteY5" fmla="*/ 387046 h 464092"/>
                <a:gd name="connsiteX6" fmla="*/ 499417 w 1951172"/>
                <a:gd name="connsiteY6" fmla="*/ 387046 h 464092"/>
                <a:gd name="connsiteX7" fmla="*/ 562564 w 1951172"/>
                <a:gd name="connsiteY7" fmla="*/ 322413 h 464092"/>
                <a:gd name="connsiteX8" fmla="*/ 851160 w 1951172"/>
                <a:gd name="connsiteY8" fmla="*/ 328243 h 464092"/>
                <a:gd name="connsiteX9" fmla="*/ 815131 w 1951172"/>
                <a:gd name="connsiteY9" fmla="*/ 340381 h 464092"/>
                <a:gd name="connsiteX10" fmla="*/ 549285 w 1951172"/>
                <a:gd name="connsiteY10" fmla="*/ 336005 h 464092"/>
                <a:gd name="connsiteX11" fmla="*/ 1045028 w 1951172"/>
                <a:gd name="connsiteY11" fmla="*/ 0 h 464092"/>
                <a:gd name="connsiteX12" fmla="*/ 1942055 w 1951172"/>
                <a:gd name="connsiteY12" fmla="*/ 349840 h 464092"/>
                <a:gd name="connsiteX13" fmla="*/ 1951172 w 1951172"/>
                <a:gd name="connsiteY13" fmla="*/ 359082 h 464092"/>
                <a:gd name="connsiteX14" fmla="*/ 1289195 w 1951172"/>
                <a:gd name="connsiteY14" fmla="*/ 348185 h 464092"/>
                <a:gd name="connsiteX15" fmla="*/ 1239042 w 1951172"/>
                <a:gd name="connsiteY15" fmla="*/ 336079 h 464092"/>
                <a:gd name="connsiteX16" fmla="*/ 1486295 w 1951172"/>
                <a:gd name="connsiteY16" fmla="*/ 341074 h 464092"/>
                <a:gd name="connsiteX17" fmla="*/ 945119 w 1951172"/>
                <a:gd name="connsiteY17" fmla="*/ 210445 h 464092"/>
                <a:gd name="connsiteX18" fmla="*/ 272051 w 1951172"/>
                <a:gd name="connsiteY18" fmla="*/ 391713 h 464092"/>
                <a:gd name="connsiteX19" fmla="*/ 48640 w 1951172"/>
                <a:gd name="connsiteY19" fmla="*/ 375104 h 464092"/>
                <a:gd name="connsiteX20" fmla="*/ 29145 w 1951172"/>
                <a:gd name="connsiteY20" fmla="*/ 366864 h 464092"/>
                <a:gd name="connsiteX21" fmla="*/ 0 w 1951172"/>
                <a:gd name="connsiteY21" fmla="*/ 317240 h 464092"/>
                <a:gd name="connsiteX0" fmla="*/ 455261 w 1951172"/>
                <a:gd name="connsiteY0" fmla="*/ 432241 h 464092"/>
                <a:gd name="connsiteX1" fmla="*/ 441447 w 1951172"/>
                <a:gd name="connsiteY1" fmla="*/ 461962 h 464092"/>
                <a:gd name="connsiteX2" fmla="*/ 424142 w 1951172"/>
                <a:gd name="connsiteY2" fmla="*/ 464092 h 464092"/>
                <a:gd name="connsiteX3" fmla="*/ 455261 w 1951172"/>
                <a:gd name="connsiteY3" fmla="*/ 432241 h 464092"/>
                <a:gd name="connsiteX4" fmla="*/ 521991 w 1951172"/>
                <a:gd name="connsiteY4" fmla="*/ 363941 h 464092"/>
                <a:gd name="connsiteX5" fmla="*/ 521991 w 1951172"/>
                <a:gd name="connsiteY5" fmla="*/ 387046 h 464092"/>
                <a:gd name="connsiteX6" fmla="*/ 499417 w 1951172"/>
                <a:gd name="connsiteY6" fmla="*/ 387046 h 464092"/>
                <a:gd name="connsiteX7" fmla="*/ 521991 w 1951172"/>
                <a:gd name="connsiteY7" fmla="*/ 363941 h 464092"/>
                <a:gd name="connsiteX8" fmla="*/ 562564 w 1951172"/>
                <a:gd name="connsiteY8" fmla="*/ 322413 h 464092"/>
                <a:gd name="connsiteX9" fmla="*/ 851160 w 1951172"/>
                <a:gd name="connsiteY9" fmla="*/ 328243 h 464092"/>
                <a:gd name="connsiteX10" fmla="*/ 815131 w 1951172"/>
                <a:gd name="connsiteY10" fmla="*/ 340381 h 464092"/>
                <a:gd name="connsiteX11" fmla="*/ 549285 w 1951172"/>
                <a:gd name="connsiteY11" fmla="*/ 336005 h 464092"/>
                <a:gd name="connsiteX12" fmla="*/ 562564 w 1951172"/>
                <a:gd name="connsiteY12" fmla="*/ 322413 h 464092"/>
                <a:gd name="connsiteX13" fmla="*/ 1045028 w 1951172"/>
                <a:gd name="connsiteY13" fmla="*/ 0 h 464092"/>
                <a:gd name="connsiteX14" fmla="*/ 1942055 w 1951172"/>
                <a:gd name="connsiteY14" fmla="*/ 349840 h 464092"/>
                <a:gd name="connsiteX15" fmla="*/ 1951172 w 1951172"/>
                <a:gd name="connsiteY15" fmla="*/ 359082 h 464092"/>
                <a:gd name="connsiteX16" fmla="*/ 1289195 w 1951172"/>
                <a:gd name="connsiteY16" fmla="*/ 348185 h 464092"/>
                <a:gd name="connsiteX17" fmla="*/ 1239042 w 1951172"/>
                <a:gd name="connsiteY17" fmla="*/ 336079 h 464092"/>
                <a:gd name="connsiteX18" fmla="*/ 1486295 w 1951172"/>
                <a:gd name="connsiteY18" fmla="*/ 341074 h 464092"/>
                <a:gd name="connsiteX19" fmla="*/ 945119 w 1951172"/>
                <a:gd name="connsiteY19" fmla="*/ 210445 h 464092"/>
                <a:gd name="connsiteX20" fmla="*/ 272051 w 1951172"/>
                <a:gd name="connsiteY20" fmla="*/ 391713 h 464092"/>
                <a:gd name="connsiteX21" fmla="*/ 48640 w 1951172"/>
                <a:gd name="connsiteY21" fmla="*/ 375104 h 464092"/>
                <a:gd name="connsiteX22" fmla="*/ 29145 w 1951172"/>
                <a:gd name="connsiteY22" fmla="*/ 366864 h 464092"/>
                <a:gd name="connsiteX23" fmla="*/ 0 w 1951172"/>
                <a:gd name="connsiteY23" fmla="*/ 317240 h 464092"/>
                <a:gd name="connsiteX24" fmla="*/ 1045028 w 1951172"/>
                <a:gd name="connsiteY24" fmla="*/ 0 h 464092"/>
                <a:gd name="connsiteX0" fmla="*/ 424142 w 1951172"/>
                <a:gd name="connsiteY0" fmla="*/ 464092 h 464092"/>
                <a:gd name="connsiteX1" fmla="*/ 441447 w 1951172"/>
                <a:gd name="connsiteY1" fmla="*/ 461962 h 464092"/>
                <a:gd name="connsiteX2" fmla="*/ 424142 w 1951172"/>
                <a:gd name="connsiteY2" fmla="*/ 464092 h 464092"/>
                <a:gd name="connsiteX3" fmla="*/ 521991 w 1951172"/>
                <a:gd name="connsiteY3" fmla="*/ 363941 h 464092"/>
                <a:gd name="connsiteX4" fmla="*/ 521991 w 1951172"/>
                <a:gd name="connsiteY4" fmla="*/ 387046 h 464092"/>
                <a:gd name="connsiteX5" fmla="*/ 499417 w 1951172"/>
                <a:gd name="connsiteY5" fmla="*/ 387046 h 464092"/>
                <a:gd name="connsiteX6" fmla="*/ 521991 w 1951172"/>
                <a:gd name="connsiteY6" fmla="*/ 363941 h 464092"/>
                <a:gd name="connsiteX7" fmla="*/ 562564 w 1951172"/>
                <a:gd name="connsiteY7" fmla="*/ 322413 h 464092"/>
                <a:gd name="connsiteX8" fmla="*/ 851160 w 1951172"/>
                <a:gd name="connsiteY8" fmla="*/ 328243 h 464092"/>
                <a:gd name="connsiteX9" fmla="*/ 815131 w 1951172"/>
                <a:gd name="connsiteY9" fmla="*/ 340381 h 464092"/>
                <a:gd name="connsiteX10" fmla="*/ 549285 w 1951172"/>
                <a:gd name="connsiteY10" fmla="*/ 336005 h 464092"/>
                <a:gd name="connsiteX11" fmla="*/ 562564 w 1951172"/>
                <a:gd name="connsiteY11" fmla="*/ 322413 h 464092"/>
                <a:gd name="connsiteX12" fmla="*/ 1045028 w 1951172"/>
                <a:gd name="connsiteY12" fmla="*/ 0 h 464092"/>
                <a:gd name="connsiteX13" fmla="*/ 1942055 w 1951172"/>
                <a:gd name="connsiteY13" fmla="*/ 349840 h 464092"/>
                <a:gd name="connsiteX14" fmla="*/ 1951172 w 1951172"/>
                <a:gd name="connsiteY14" fmla="*/ 359082 h 464092"/>
                <a:gd name="connsiteX15" fmla="*/ 1289195 w 1951172"/>
                <a:gd name="connsiteY15" fmla="*/ 348185 h 464092"/>
                <a:gd name="connsiteX16" fmla="*/ 1239042 w 1951172"/>
                <a:gd name="connsiteY16" fmla="*/ 336079 h 464092"/>
                <a:gd name="connsiteX17" fmla="*/ 1486295 w 1951172"/>
                <a:gd name="connsiteY17" fmla="*/ 341074 h 464092"/>
                <a:gd name="connsiteX18" fmla="*/ 945119 w 1951172"/>
                <a:gd name="connsiteY18" fmla="*/ 210445 h 464092"/>
                <a:gd name="connsiteX19" fmla="*/ 272051 w 1951172"/>
                <a:gd name="connsiteY19" fmla="*/ 391713 h 464092"/>
                <a:gd name="connsiteX20" fmla="*/ 48640 w 1951172"/>
                <a:gd name="connsiteY20" fmla="*/ 375104 h 464092"/>
                <a:gd name="connsiteX21" fmla="*/ 29145 w 1951172"/>
                <a:gd name="connsiteY21" fmla="*/ 366864 h 464092"/>
                <a:gd name="connsiteX22" fmla="*/ 0 w 1951172"/>
                <a:gd name="connsiteY22" fmla="*/ 317240 h 464092"/>
                <a:gd name="connsiteX23" fmla="*/ 1045028 w 1951172"/>
                <a:gd name="connsiteY23" fmla="*/ 0 h 464092"/>
                <a:gd name="connsiteX0" fmla="*/ 521991 w 1951172"/>
                <a:gd name="connsiteY0" fmla="*/ 363941 h 392850"/>
                <a:gd name="connsiteX1" fmla="*/ 521991 w 1951172"/>
                <a:gd name="connsiteY1" fmla="*/ 387046 h 392850"/>
                <a:gd name="connsiteX2" fmla="*/ 499417 w 1951172"/>
                <a:gd name="connsiteY2" fmla="*/ 387046 h 392850"/>
                <a:gd name="connsiteX3" fmla="*/ 521991 w 1951172"/>
                <a:gd name="connsiteY3" fmla="*/ 363941 h 392850"/>
                <a:gd name="connsiteX4" fmla="*/ 562564 w 1951172"/>
                <a:gd name="connsiteY4" fmla="*/ 322413 h 392850"/>
                <a:gd name="connsiteX5" fmla="*/ 851160 w 1951172"/>
                <a:gd name="connsiteY5" fmla="*/ 328243 h 392850"/>
                <a:gd name="connsiteX6" fmla="*/ 815131 w 1951172"/>
                <a:gd name="connsiteY6" fmla="*/ 340381 h 392850"/>
                <a:gd name="connsiteX7" fmla="*/ 549285 w 1951172"/>
                <a:gd name="connsiteY7" fmla="*/ 336005 h 392850"/>
                <a:gd name="connsiteX8" fmla="*/ 562564 w 1951172"/>
                <a:gd name="connsiteY8" fmla="*/ 322413 h 392850"/>
                <a:gd name="connsiteX9" fmla="*/ 1045028 w 1951172"/>
                <a:gd name="connsiteY9" fmla="*/ 0 h 392850"/>
                <a:gd name="connsiteX10" fmla="*/ 1942055 w 1951172"/>
                <a:gd name="connsiteY10" fmla="*/ 349840 h 392850"/>
                <a:gd name="connsiteX11" fmla="*/ 1951172 w 1951172"/>
                <a:gd name="connsiteY11" fmla="*/ 359082 h 392850"/>
                <a:gd name="connsiteX12" fmla="*/ 1289195 w 1951172"/>
                <a:gd name="connsiteY12" fmla="*/ 348185 h 392850"/>
                <a:gd name="connsiteX13" fmla="*/ 1239042 w 1951172"/>
                <a:gd name="connsiteY13" fmla="*/ 336079 h 392850"/>
                <a:gd name="connsiteX14" fmla="*/ 1486295 w 1951172"/>
                <a:gd name="connsiteY14" fmla="*/ 341074 h 392850"/>
                <a:gd name="connsiteX15" fmla="*/ 945119 w 1951172"/>
                <a:gd name="connsiteY15" fmla="*/ 210445 h 392850"/>
                <a:gd name="connsiteX16" fmla="*/ 272051 w 1951172"/>
                <a:gd name="connsiteY16" fmla="*/ 391713 h 392850"/>
                <a:gd name="connsiteX17" fmla="*/ 48640 w 1951172"/>
                <a:gd name="connsiteY17" fmla="*/ 375104 h 392850"/>
                <a:gd name="connsiteX18" fmla="*/ 29145 w 1951172"/>
                <a:gd name="connsiteY18" fmla="*/ 366864 h 392850"/>
                <a:gd name="connsiteX19" fmla="*/ 0 w 1951172"/>
                <a:gd name="connsiteY19" fmla="*/ 317240 h 392850"/>
                <a:gd name="connsiteX20" fmla="*/ 1045028 w 1951172"/>
                <a:gd name="connsiteY20" fmla="*/ 0 h 392850"/>
                <a:gd name="connsiteX0" fmla="*/ 521991 w 1951172"/>
                <a:gd name="connsiteY0" fmla="*/ 363941 h 392850"/>
                <a:gd name="connsiteX1" fmla="*/ 521991 w 1951172"/>
                <a:gd name="connsiteY1" fmla="*/ 387046 h 392850"/>
                <a:gd name="connsiteX2" fmla="*/ 499417 w 1951172"/>
                <a:gd name="connsiteY2" fmla="*/ 387046 h 392850"/>
                <a:gd name="connsiteX3" fmla="*/ 521991 w 1951172"/>
                <a:gd name="connsiteY3" fmla="*/ 363941 h 392850"/>
                <a:gd name="connsiteX4" fmla="*/ 549285 w 1951172"/>
                <a:gd name="connsiteY4" fmla="*/ 336005 h 392850"/>
                <a:gd name="connsiteX5" fmla="*/ 851160 w 1951172"/>
                <a:gd name="connsiteY5" fmla="*/ 328243 h 392850"/>
                <a:gd name="connsiteX6" fmla="*/ 815131 w 1951172"/>
                <a:gd name="connsiteY6" fmla="*/ 340381 h 392850"/>
                <a:gd name="connsiteX7" fmla="*/ 549285 w 1951172"/>
                <a:gd name="connsiteY7" fmla="*/ 336005 h 392850"/>
                <a:gd name="connsiteX8" fmla="*/ 1045028 w 1951172"/>
                <a:gd name="connsiteY8" fmla="*/ 0 h 392850"/>
                <a:gd name="connsiteX9" fmla="*/ 1942055 w 1951172"/>
                <a:gd name="connsiteY9" fmla="*/ 349840 h 392850"/>
                <a:gd name="connsiteX10" fmla="*/ 1951172 w 1951172"/>
                <a:gd name="connsiteY10" fmla="*/ 359082 h 392850"/>
                <a:gd name="connsiteX11" fmla="*/ 1289195 w 1951172"/>
                <a:gd name="connsiteY11" fmla="*/ 348185 h 392850"/>
                <a:gd name="connsiteX12" fmla="*/ 1239042 w 1951172"/>
                <a:gd name="connsiteY12" fmla="*/ 336079 h 392850"/>
                <a:gd name="connsiteX13" fmla="*/ 1486295 w 1951172"/>
                <a:gd name="connsiteY13" fmla="*/ 341074 h 392850"/>
                <a:gd name="connsiteX14" fmla="*/ 945119 w 1951172"/>
                <a:gd name="connsiteY14" fmla="*/ 210445 h 392850"/>
                <a:gd name="connsiteX15" fmla="*/ 272051 w 1951172"/>
                <a:gd name="connsiteY15" fmla="*/ 391713 h 392850"/>
                <a:gd name="connsiteX16" fmla="*/ 48640 w 1951172"/>
                <a:gd name="connsiteY16" fmla="*/ 375104 h 392850"/>
                <a:gd name="connsiteX17" fmla="*/ 29145 w 1951172"/>
                <a:gd name="connsiteY17" fmla="*/ 366864 h 392850"/>
                <a:gd name="connsiteX18" fmla="*/ 0 w 1951172"/>
                <a:gd name="connsiteY18" fmla="*/ 317240 h 392850"/>
                <a:gd name="connsiteX19" fmla="*/ 1045028 w 1951172"/>
                <a:gd name="connsiteY19" fmla="*/ 0 h 392850"/>
                <a:gd name="connsiteX0" fmla="*/ 521991 w 1951172"/>
                <a:gd name="connsiteY0" fmla="*/ 363941 h 392850"/>
                <a:gd name="connsiteX1" fmla="*/ 521991 w 1951172"/>
                <a:gd name="connsiteY1" fmla="*/ 387046 h 392850"/>
                <a:gd name="connsiteX2" fmla="*/ 499417 w 1951172"/>
                <a:gd name="connsiteY2" fmla="*/ 387046 h 392850"/>
                <a:gd name="connsiteX3" fmla="*/ 521991 w 1951172"/>
                <a:gd name="connsiteY3" fmla="*/ 363941 h 392850"/>
                <a:gd name="connsiteX4" fmla="*/ 815131 w 1951172"/>
                <a:gd name="connsiteY4" fmla="*/ 340381 h 392850"/>
                <a:gd name="connsiteX5" fmla="*/ 851160 w 1951172"/>
                <a:gd name="connsiteY5" fmla="*/ 328243 h 392850"/>
                <a:gd name="connsiteX6" fmla="*/ 815131 w 1951172"/>
                <a:gd name="connsiteY6" fmla="*/ 340381 h 392850"/>
                <a:gd name="connsiteX7" fmla="*/ 1045028 w 1951172"/>
                <a:gd name="connsiteY7" fmla="*/ 0 h 392850"/>
                <a:gd name="connsiteX8" fmla="*/ 1942055 w 1951172"/>
                <a:gd name="connsiteY8" fmla="*/ 349840 h 392850"/>
                <a:gd name="connsiteX9" fmla="*/ 1951172 w 1951172"/>
                <a:gd name="connsiteY9" fmla="*/ 359082 h 392850"/>
                <a:gd name="connsiteX10" fmla="*/ 1289195 w 1951172"/>
                <a:gd name="connsiteY10" fmla="*/ 348185 h 392850"/>
                <a:gd name="connsiteX11" fmla="*/ 1239042 w 1951172"/>
                <a:gd name="connsiteY11" fmla="*/ 336079 h 392850"/>
                <a:gd name="connsiteX12" fmla="*/ 1486295 w 1951172"/>
                <a:gd name="connsiteY12" fmla="*/ 341074 h 392850"/>
                <a:gd name="connsiteX13" fmla="*/ 945119 w 1951172"/>
                <a:gd name="connsiteY13" fmla="*/ 210445 h 392850"/>
                <a:gd name="connsiteX14" fmla="*/ 272051 w 1951172"/>
                <a:gd name="connsiteY14" fmla="*/ 391713 h 392850"/>
                <a:gd name="connsiteX15" fmla="*/ 48640 w 1951172"/>
                <a:gd name="connsiteY15" fmla="*/ 375104 h 392850"/>
                <a:gd name="connsiteX16" fmla="*/ 29145 w 1951172"/>
                <a:gd name="connsiteY16" fmla="*/ 366864 h 392850"/>
                <a:gd name="connsiteX17" fmla="*/ 0 w 1951172"/>
                <a:gd name="connsiteY17" fmla="*/ 317240 h 392850"/>
                <a:gd name="connsiteX18" fmla="*/ 1045028 w 1951172"/>
                <a:gd name="connsiteY18" fmla="*/ 0 h 392850"/>
                <a:gd name="connsiteX0" fmla="*/ 521991 w 1951172"/>
                <a:gd name="connsiteY0" fmla="*/ 363941 h 392850"/>
                <a:gd name="connsiteX1" fmla="*/ 521991 w 1951172"/>
                <a:gd name="connsiteY1" fmla="*/ 387046 h 392850"/>
                <a:gd name="connsiteX2" fmla="*/ 499417 w 1951172"/>
                <a:gd name="connsiteY2" fmla="*/ 387046 h 392850"/>
                <a:gd name="connsiteX3" fmla="*/ 521991 w 1951172"/>
                <a:gd name="connsiteY3" fmla="*/ 363941 h 392850"/>
                <a:gd name="connsiteX4" fmla="*/ 1045028 w 1951172"/>
                <a:gd name="connsiteY4" fmla="*/ 0 h 392850"/>
                <a:gd name="connsiteX5" fmla="*/ 1942055 w 1951172"/>
                <a:gd name="connsiteY5" fmla="*/ 349840 h 392850"/>
                <a:gd name="connsiteX6" fmla="*/ 1951172 w 1951172"/>
                <a:gd name="connsiteY6" fmla="*/ 359082 h 392850"/>
                <a:gd name="connsiteX7" fmla="*/ 1289195 w 1951172"/>
                <a:gd name="connsiteY7" fmla="*/ 348185 h 392850"/>
                <a:gd name="connsiteX8" fmla="*/ 1239042 w 1951172"/>
                <a:gd name="connsiteY8" fmla="*/ 336079 h 392850"/>
                <a:gd name="connsiteX9" fmla="*/ 1486295 w 1951172"/>
                <a:gd name="connsiteY9" fmla="*/ 341074 h 392850"/>
                <a:gd name="connsiteX10" fmla="*/ 945119 w 1951172"/>
                <a:gd name="connsiteY10" fmla="*/ 210445 h 392850"/>
                <a:gd name="connsiteX11" fmla="*/ 272051 w 1951172"/>
                <a:gd name="connsiteY11" fmla="*/ 391713 h 392850"/>
                <a:gd name="connsiteX12" fmla="*/ 48640 w 1951172"/>
                <a:gd name="connsiteY12" fmla="*/ 375104 h 392850"/>
                <a:gd name="connsiteX13" fmla="*/ 29145 w 1951172"/>
                <a:gd name="connsiteY13" fmla="*/ 366864 h 392850"/>
                <a:gd name="connsiteX14" fmla="*/ 0 w 1951172"/>
                <a:gd name="connsiteY14" fmla="*/ 317240 h 392850"/>
                <a:gd name="connsiteX15" fmla="*/ 1045028 w 1951172"/>
                <a:gd name="connsiteY15" fmla="*/ 0 h 392850"/>
                <a:gd name="connsiteX0" fmla="*/ 521991 w 1951172"/>
                <a:gd name="connsiteY0" fmla="*/ 363941 h 392850"/>
                <a:gd name="connsiteX1" fmla="*/ 521991 w 1951172"/>
                <a:gd name="connsiteY1" fmla="*/ 387046 h 392850"/>
                <a:gd name="connsiteX2" fmla="*/ 521991 w 1951172"/>
                <a:gd name="connsiteY2" fmla="*/ 363941 h 392850"/>
                <a:gd name="connsiteX3" fmla="*/ 1045028 w 1951172"/>
                <a:gd name="connsiteY3" fmla="*/ 0 h 392850"/>
                <a:gd name="connsiteX4" fmla="*/ 1942055 w 1951172"/>
                <a:gd name="connsiteY4" fmla="*/ 349840 h 392850"/>
                <a:gd name="connsiteX5" fmla="*/ 1951172 w 1951172"/>
                <a:gd name="connsiteY5" fmla="*/ 359082 h 392850"/>
                <a:gd name="connsiteX6" fmla="*/ 1289195 w 1951172"/>
                <a:gd name="connsiteY6" fmla="*/ 348185 h 392850"/>
                <a:gd name="connsiteX7" fmla="*/ 1239042 w 1951172"/>
                <a:gd name="connsiteY7" fmla="*/ 336079 h 392850"/>
                <a:gd name="connsiteX8" fmla="*/ 1486295 w 1951172"/>
                <a:gd name="connsiteY8" fmla="*/ 341074 h 392850"/>
                <a:gd name="connsiteX9" fmla="*/ 945119 w 1951172"/>
                <a:gd name="connsiteY9" fmla="*/ 210445 h 392850"/>
                <a:gd name="connsiteX10" fmla="*/ 272051 w 1951172"/>
                <a:gd name="connsiteY10" fmla="*/ 391713 h 392850"/>
                <a:gd name="connsiteX11" fmla="*/ 48640 w 1951172"/>
                <a:gd name="connsiteY11" fmla="*/ 375104 h 392850"/>
                <a:gd name="connsiteX12" fmla="*/ 29145 w 1951172"/>
                <a:gd name="connsiteY12" fmla="*/ 366864 h 392850"/>
                <a:gd name="connsiteX13" fmla="*/ 0 w 1951172"/>
                <a:gd name="connsiteY13" fmla="*/ 317240 h 392850"/>
                <a:gd name="connsiteX14" fmla="*/ 1045028 w 1951172"/>
                <a:gd name="connsiteY14" fmla="*/ 0 h 392850"/>
                <a:gd name="connsiteX0" fmla="*/ 1045028 w 1951172"/>
                <a:gd name="connsiteY0" fmla="*/ 0 h 392850"/>
                <a:gd name="connsiteX1" fmla="*/ 1942055 w 1951172"/>
                <a:gd name="connsiteY1" fmla="*/ 349840 h 392850"/>
                <a:gd name="connsiteX2" fmla="*/ 1951172 w 1951172"/>
                <a:gd name="connsiteY2" fmla="*/ 359082 h 392850"/>
                <a:gd name="connsiteX3" fmla="*/ 1289195 w 1951172"/>
                <a:gd name="connsiteY3" fmla="*/ 348185 h 392850"/>
                <a:gd name="connsiteX4" fmla="*/ 1239042 w 1951172"/>
                <a:gd name="connsiteY4" fmla="*/ 336079 h 392850"/>
                <a:gd name="connsiteX5" fmla="*/ 1486295 w 1951172"/>
                <a:gd name="connsiteY5" fmla="*/ 341074 h 392850"/>
                <a:gd name="connsiteX6" fmla="*/ 945119 w 1951172"/>
                <a:gd name="connsiteY6" fmla="*/ 210445 h 392850"/>
                <a:gd name="connsiteX7" fmla="*/ 272051 w 1951172"/>
                <a:gd name="connsiteY7" fmla="*/ 391713 h 392850"/>
                <a:gd name="connsiteX8" fmla="*/ 48640 w 1951172"/>
                <a:gd name="connsiteY8" fmla="*/ 375104 h 392850"/>
                <a:gd name="connsiteX9" fmla="*/ 29145 w 1951172"/>
                <a:gd name="connsiteY9" fmla="*/ 366864 h 392850"/>
                <a:gd name="connsiteX10" fmla="*/ 0 w 1951172"/>
                <a:gd name="connsiteY10" fmla="*/ 317240 h 392850"/>
                <a:gd name="connsiteX11" fmla="*/ 1045028 w 1951172"/>
                <a:gd name="connsiteY11" fmla="*/ 0 h 392850"/>
                <a:gd name="connsiteX0" fmla="*/ 1045028 w 1951172"/>
                <a:gd name="connsiteY0" fmla="*/ 0 h 392850"/>
                <a:gd name="connsiteX1" fmla="*/ 1942055 w 1951172"/>
                <a:gd name="connsiteY1" fmla="*/ 349840 h 392850"/>
                <a:gd name="connsiteX2" fmla="*/ 1951172 w 1951172"/>
                <a:gd name="connsiteY2" fmla="*/ 359082 h 392850"/>
                <a:gd name="connsiteX3" fmla="*/ 1289195 w 1951172"/>
                <a:gd name="connsiteY3" fmla="*/ 348185 h 392850"/>
                <a:gd name="connsiteX4" fmla="*/ 1536698 w 1951172"/>
                <a:gd name="connsiteY4" fmla="*/ 350366 h 392850"/>
                <a:gd name="connsiteX5" fmla="*/ 1486295 w 1951172"/>
                <a:gd name="connsiteY5" fmla="*/ 341074 h 392850"/>
                <a:gd name="connsiteX6" fmla="*/ 945119 w 1951172"/>
                <a:gd name="connsiteY6" fmla="*/ 210445 h 392850"/>
                <a:gd name="connsiteX7" fmla="*/ 272051 w 1951172"/>
                <a:gd name="connsiteY7" fmla="*/ 391713 h 392850"/>
                <a:gd name="connsiteX8" fmla="*/ 48640 w 1951172"/>
                <a:gd name="connsiteY8" fmla="*/ 375104 h 392850"/>
                <a:gd name="connsiteX9" fmla="*/ 29145 w 1951172"/>
                <a:gd name="connsiteY9" fmla="*/ 366864 h 392850"/>
                <a:gd name="connsiteX10" fmla="*/ 0 w 1951172"/>
                <a:gd name="connsiteY10" fmla="*/ 317240 h 392850"/>
                <a:gd name="connsiteX11" fmla="*/ 1045028 w 1951172"/>
                <a:gd name="connsiteY11" fmla="*/ 0 h 392850"/>
                <a:gd name="connsiteX0" fmla="*/ 1045028 w 1951172"/>
                <a:gd name="connsiteY0" fmla="*/ 0 h 392850"/>
                <a:gd name="connsiteX1" fmla="*/ 1942055 w 1951172"/>
                <a:gd name="connsiteY1" fmla="*/ 349840 h 392850"/>
                <a:gd name="connsiteX2" fmla="*/ 1951172 w 1951172"/>
                <a:gd name="connsiteY2" fmla="*/ 359082 h 392850"/>
                <a:gd name="connsiteX3" fmla="*/ 1536698 w 1951172"/>
                <a:gd name="connsiteY3" fmla="*/ 350366 h 392850"/>
                <a:gd name="connsiteX4" fmla="*/ 1486295 w 1951172"/>
                <a:gd name="connsiteY4" fmla="*/ 341074 h 392850"/>
                <a:gd name="connsiteX5" fmla="*/ 945119 w 1951172"/>
                <a:gd name="connsiteY5" fmla="*/ 210445 h 392850"/>
                <a:gd name="connsiteX6" fmla="*/ 272051 w 1951172"/>
                <a:gd name="connsiteY6" fmla="*/ 391713 h 392850"/>
                <a:gd name="connsiteX7" fmla="*/ 48640 w 1951172"/>
                <a:gd name="connsiteY7" fmla="*/ 375104 h 392850"/>
                <a:gd name="connsiteX8" fmla="*/ 29145 w 1951172"/>
                <a:gd name="connsiteY8" fmla="*/ 366864 h 392850"/>
                <a:gd name="connsiteX9" fmla="*/ 0 w 1951172"/>
                <a:gd name="connsiteY9" fmla="*/ 317240 h 392850"/>
                <a:gd name="connsiteX10" fmla="*/ 1045028 w 1951172"/>
                <a:gd name="connsiteY10" fmla="*/ 0 h 392850"/>
                <a:gd name="connsiteX0" fmla="*/ 1226003 w 2132147"/>
                <a:gd name="connsiteY0" fmla="*/ 0 h 392850"/>
                <a:gd name="connsiteX1" fmla="*/ 2123030 w 2132147"/>
                <a:gd name="connsiteY1" fmla="*/ 349840 h 392850"/>
                <a:gd name="connsiteX2" fmla="*/ 2132147 w 2132147"/>
                <a:gd name="connsiteY2" fmla="*/ 359082 h 392850"/>
                <a:gd name="connsiteX3" fmla="*/ 1717673 w 2132147"/>
                <a:gd name="connsiteY3" fmla="*/ 350366 h 392850"/>
                <a:gd name="connsiteX4" fmla="*/ 1667270 w 2132147"/>
                <a:gd name="connsiteY4" fmla="*/ 341074 h 392850"/>
                <a:gd name="connsiteX5" fmla="*/ 1126094 w 2132147"/>
                <a:gd name="connsiteY5" fmla="*/ 210445 h 392850"/>
                <a:gd name="connsiteX6" fmla="*/ 453026 w 2132147"/>
                <a:gd name="connsiteY6" fmla="*/ 391713 h 392850"/>
                <a:gd name="connsiteX7" fmla="*/ 229615 w 2132147"/>
                <a:gd name="connsiteY7" fmla="*/ 375104 h 392850"/>
                <a:gd name="connsiteX8" fmla="*/ 210120 w 2132147"/>
                <a:gd name="connsiteY8" fmla="*/ 366864 h 392850"/>
                <a:gd name="connsiteX9" fmla="*/ 0 w 2132147"/>
                <a:gd name="connsiteY9" fmla="*/ 188653 h 392850"/>
                <a:gd name="connsiteX10" fmla="*/ 1226003 w 2132147"/>
                <a:gd name="connsiteY10" fmla="*/ 0 h 392850"/>
                <a:gd name="connsiteX0" fmla="*/ 1226003 w 2132147"/>
                <a:gd name="connsiteY0" fmla="*/ 0 h 392850"/>
                <a:gd name="connsiteX1" fmla="*/ 2123030 w 2132147"/>
                <a:gd name="connsiteY1" fmla="*/ 349840 h 392850"/>
                <a:gd name="connsiteX2" fmla="*/ 2132147 w 2132147"/>
                <a:gd name="connsiteY2" fmla="*/ 359082 h 392850"/>
                <a:gd name="connsiteX3" fmla="*/ 1717673 w 2132147"/>
                <a:gd name="connsiteY3" fmla="*/ 350366 h 392850"/>
                <a:gd name="connsiteX4" fmla="*/ 1667270 w 2132147"/>
                <a:gd name="connsiteY4" fmla="*/ 341074 h 392850"/>
                <a:gd name="connsiteX5" fmla="*/ 1126094 w 2132147"/>
                <a:gd name="connsiteY5" fmla="*/ 210445 h 392850"/>
                <a:gd name="connsiteX6" fmla="*/ 453026 w 2132147"/>
                <a:gd name="connsiteY6" fmla="*/ 391713 h 392850"/>
                <a:gd name="connsiteX7" fmla="*/ 229615 w 2132147"/>
                <a:gd name="connsiteY7" fmla="*/ 375104 h 392850"/>
                <a:gd name="connsiteX8" fmla="*/ 210120 w 2132147"/>
                <a:gd name="connsiteY8" fmla="*/ 366864 h 392850"/>
                <a:gd name="connsiteX9" fmla="*/ 0 w 2132147"/>
                <a:gd name="connsiteY9" fmla="*/ 188653 h 392850"/>
                <a:gd name="connsiteX10" fmla="*/ 1226003 w 2132147"/>
                <a:gd name="connsiteY10" fmla="*/ 0 h 39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2147" h="392850">
                  <a:moveTo>
                    <a:pt x="1226003" y="0"/>
                  </a:moveTo>
                  <a:lnTo>
                    <a:pt x="2123030" y="349840"/>
                  </a:lnTo>
                  <a:lnTo>
                    <a:pt x="2132147" y="359082"/>
                  </a:lnTo>
                  <a:lnTo>
                    <a:pt x="1717673" y="350366"/>
                  </a:lnTo>
                  <a:lnTo>
                    <a:pt x="1667270" y="341074"/>
                  </a:lnTo>
                  <a:lnTo>
                    <a:pt x="1126094" y="210445"/>
                  </a:lnTo>
                  <a:cubicBezTo>
                    <a:pt x="895939" y="224441"/>
                    <a:pt x="627197" y="387048"/>
                    <a:pt x="453026" y="391713"/>
                  </a:cubicBezTo>
                  <a:cubicBezTo>
                    <a:pt x="365941" y="394046"/>
                    <a:pt x="291539" y="394580"/>
                    <a:pt x="229615" y="375104"/>
                  </a:cubicBezTo>
                  <a:lnTo>
                    <a:pt x="210120" y="366864"/>
                  </a:lnTo>
                  <a:cubicBezTo>
                    <a:pt x="140080" y="307460"/>
                    <a:pt x="65278" y="295682"/>
                    <a:pt x="0" y="188653"/>
                  </a:cubicBezTo>
                  <a:lnTo>
                    <a:pt x="1226003" y="0"/>
                  </a:lnTo>
                  <a:close/>
                </a:path>
              </a:pathLst>
            </a:custGeom>
            <a:solidFill>
              <a:srgbClr val="EDC2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626152" y="1690929"/>
              <a:ext cx="3368351" cy="2062065"/>
            </a:xfrm>
            <a:custGeom>
              <a:avLst/>
              <a:gdLst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7910 w 3368351"/>
                <a:gd name="connsiteY14" fmla="*/ 1446244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354564 w 3368351"/>
                <a:gd name="connsiteY19" fmla="*/ 1399591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7910 w 3368351"/>
                <a:gd name="connsiteY14" fmla="*/ 1446244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354564 w 3368351"/>
                <a:gd name="connsiteY19" fmla="*/ 1399591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354564 w 3368351"/>
                <a:gd name="connsiteY19" fmla="*/ 1399591 h 2062065"/>
                <a:gd name="connsiteX20" fmla="*/ 0 w 3368351"/>
                <a:gd name="connsiteY20" fmla="*/ 1212979 h 2062065"/>
                <a:gd name="connsiteX0" fmla="*/ 12330 w 3380681"/>
                <a:gd name="connsiteY0" fmla="*/ 1212979 h 2062065"/>
                <a:gd name="connsiteX1" fmla="*/ 805432 w 3380681"/>
                <a:gd name="connsiteY1" fmla="*/ 401216 h 2062065"/>
                <a:gd name="connsiteX2" fmla="*/ 1729163 w 3380681"/>
                <a:gd name="connsiteY2" fmla="*/ 419877 h 2062065"/>
                <a:gd name="connsiteX3" fmla="*/ 1187987 w 3380681"/>
                <a:gd name="connsiteY3" fmla="*/ 289248 h 2062065"/>
                <a:gd name="connsiteX4" fmla="*/ 348232 w 3380681"/>
                <a:gd name="connsiteY4" fmla="*/ 503853 h 2062065"/>
                <a:gd name="connsiteX5" fmla="*/ 142959 w 3380681"/>
                <a:gd name="connsiteY5" fmla="*/ 317240 h 2062065"/>
                <a:gd name="connsiteX6" fmla="*/ 1187987 w 3380681"/>
                <a:gd name="connsiteY6" fmla="*/ 0 h 2062065"/>
                <a:gd name="connsiteX7" fmla="*/ 2121049 w 3380681"/>
                <a:gd name="connsiteY7" fmla="*/ 363893 h 2062065"/>
                <a:gd name="connsiteX8" fmla="*/ 2802183 w 3380681"/>
                <a:gd name="connsiteY8" fmla="*/ 1054359 h 2062065"/>
                <a:gd name="connsiteX9" fmla="*/ 3380681 w 3380681"/>
                <a:gd name="connsiteY9" fmla="*/ 979714 h 2062065"/>
                <a:gd name="connsiteX10" fmla="*/ 3371351 w 3380681"/>
                <a:gd name="connsiteY10" fmla="*/ 2062065 h 2062065"/>
                <a:gd name="connsiteX11" fmla="*/ 2289000 w 3380681"/>
                <a:gd name="connsiteY11" fmla="*/ 2062065 h 2062065"/>
                <a:gd name="connsiteX12" fmla="*/ 1766485 w 3380681"/>
                <a:gd name="connsiteY12" fmla="*/ 1782146 h 2062065"/>
                <a:gd name="connsiteX13" fmla="*/ 572167 w 3380681"/>
                <a:gd name="connsiteY13" fmla="*/ 1716832 h 2062065"/>
                <a:gd name="connsiteX14" fmla="*/ 310715 w 3380681"/>
                <a:gd name="connsiteY14" fmla="*/ 1412907 h 2062065"/>
                <a:gd name="connsiteX15" fmla="*/ 618820 w 3380681"/>
                <a:gd name="connsiteY15" fmla="*/ 1175657 h 2062065"/>
                <a:gd name="connsiteX16" fmla="*/ 1673179 w 3380681"/>
                <a:gd name="connsiteY16" fmla="*/ 1194318 h 2062065"/>
                <a:gd name="connsiteX17" fmla="*/ 1514559 w 3380681"/>
                <a:gd name="connsiteY17" fmla="*/ 830424 h 2062065"/>
                <a:gd name="connsiteX18" fmla="*/ 964053 w 3380681"/>
                <a:gd name="connsiteY18" fmla="*/ 830424 h 2062065"/>
                <a:gd name="connsiteX19" fmla="*/ 366894 w 3380681"/>
                <a:gd name="connsiteY19" fmla="*/ 1399591 h 2062065"/>
                <a:gd name="connsiteX20" fmla="*/ 12330 w 3380681"/>
                <a:gd name="connsiteY20" fmla="*/ 1212979 h 2062065"/>
                <a:gd name="connsiteX0" fmla="*/ 9796 w 3378147"/>
                <a:gd name="connsiteY0" fmla="*/ 1212979 h 2062065"/>
                <a:gd name="connsiteX1" fmla="*/ 802898 w 3378147"/>
                <a:gd name="connsiteY1" fmla="*/ 401216 h 2062065"/>
                <a:gd name="connsiteX2" fmla="*/ 1726629 w 3378147"/>
                <a:gd name="connsiteY2" fmla="*/ 419877 h 2062065"/>
                <a:gd name="connsiteX3" fmla="*/ 1185453 w 3378147"/>
                <a:gd name="connsiteY3" fmla="*/ 289248 h 2062065"/>
                <a:gd name="connsiteX4" fmla="*/ 345698 w 3378147"/>
                <a:gd name="connsiteY4" fmla="*/ 503853 h 2062065"/>
                <a:gd name="connsiteX5" fmla="*/ 140425 w 3378147"/>
                <a:gd name="connsiteY5" fmla="*/ 317240 h 2062065"/>
                <a:gd name="connsiteX6" fmla="*/ 1185453 w 3378147"/>
                <a:gd name="connsiteY6" fmla="*/ 0 h 2062065"/>
                <a:gd name="connsiteX7" fmla="*/ 2118515 w 3378147"/>
                <a:gd name="connsiteY7" fmla="*/ 363893 h 2062065"/>
                <a:gd name="connsiteX8" fmla="*/ 2799649 w 3378147"/>
                <a:gd name="connsiteY8" fmla="*/ 1054359 h 2062065"/>
                <a:gd name="connsiteX9" fmla="*/ 3378147 w 3378147"/>
                <a:gd name="connsiteY9" fmla="*/ 979714 h 2062065"/>
                <a:gd name="connsiteX10" fmla="*/ 3368817 w 3378147"/>
                <a:gd name="connsiteY10" fmla="*/ 2062065 h 2062065"/>
                <a:gd name="connsiteX11" fmla="*/ 2286466 w 3378147"/>
                <a:gd name="connsiteY11" fmla="*/ 2062065 h 2062065"/>
                <a:gd name="connsiteX12" fmla="*/ 1763951 w 3378147"/>
                <a:gd name="connsiteY12" fmla="*/ 1782146 h 2062065"/>
                <a:gd name="connsiteX13" fmla="*/ 569633 w 3378147"/>
                <a:gd name="connsiteY13" fmla="*/ 1716832 h 2062065"/>
                <a:gd name="connsiteX14" fmla="*/ 308181 w 3378147"/>
                <a:gd name="connsiteY14" fmla="*/ 1412907 h 2062065"/>
                <a:gd name="connsiteX15" fmla="*/ 616286 w 3378147"/>
                <a:gd name="connsiteY15" fmla="*/ 1175657 h 2062065"/>
                <a:gd name="connsiteX16" fmla="*/ 1670645 w 3378147"/>
                <a:gd name="connsiteY16" fmla="*/ 1194318 h 2062065"/>
                <a:gd name="connsiteX17" fmla="*/ 1512025 w 3378147"/>
                <a:gd name="connsiteY17" fmla="*/ 830424 h 2062065"/>
                <a:gd name="connsiteX18" fmla="*/ 961519 w 3378147"/>
                <a:gd name="connsiteY18" fmla="*/ 830424 h 2062065"/>
                <a:gd name="connsiteX19" fmla="*/ 450085 w 3378147"/>
                <a:gd name="connsiteY19" fmla="*/ 1328153 h 2062065"/>
                <a:gd name="connsiteX20" fmla="*/ 9796 w 3378147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40289 w 3368351"/>
                <a:gd name="connsiteY19" fmla="*/ 132815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40289 w 3368351"/>
                <a:gd name="connsiteY19" fmla="*/ 132815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335902 w 3368351"/>
                <a:gd name="connsiteY4" fmla="*/ 503853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40289 w 3368351"/>
                <a:gd name="connsiteY19" fmla="*/ 132815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40289 w 3368351"/>
                <a:gd name="connsiteY19" fmla="*/ 132815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98385 w 3368351"/>
                <a:gd name="connsiteY14" fmla="*/ 1412907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1560 w 3368351"/>
                <a:gd name="connsiteY14" fmla="*/ 1339882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1560 w 3368351"/>
                <a:gd name="connsiteY14" fmla="*/ 1339882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1560 w 3368351"/>
                <a:gd name="connsiteY14" fmla="*/ 1339882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1560 w 3368351"/>
                <a:gd name="connsiteY14" fmla="*/ 1339882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301560 w 3368351"/>
                <a:gd name="connsiteY14" fmla="*/ 1339882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82510 w 3368351"/>
                <a:gd name="connsiteY14" fmla="*/ 1325594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82510 w 3368351"/>
                <a:gd name="connsiteY14" fmla="*/ 1325594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2514 w 3368351"/>
                <a:gd name="connsiteY19" fmla="*/ 1309103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  <a:gd name="connsiteX0" fmla="*/ 0 w 3368351"/>
                <a:gd name="connsiteY0" fmla="*/ 1212979 h 2062065"/>
                <a:gd name="connsiteX1" fmla="*/ 793102 w 3368351"/>
                <a:gd name="connsiteY1" fmla="*/ 401216 h 2062065"/>
                <a:gd name="connsiteX2" fmla="*/ 1716833 w 3368351"/>
                <a:gd name="connsiteY2" fmla="*/ 419877 h 2062065"/>
                <a:gd name="connsiteX3" fmla="*/ 1175657 w 3368351"/>
                <a:gd name="connsiteY3" fmla="*/ 289248 h 2062065"/>
                <a:gd name="connsiteX4" fmla="*/ 502589 w 3368351"/>
                <a:gd name="connsiteY4" fmla="*/ 470516 h 2062065"/>
                <a:gd name="connsiteX5" fmla="*/ 130629 w 3368351"/>
                <a:gd name="connsiteY5" fmla="*/ 317240 h 2062065"/>
                <a:gd name="connsiteX6" fmla="*/ 1175657 w 3368351"/>
                <a:gd name="connsiteY6" fmla="*/ 0 h 2062065"/>
                <a:gd name="connsiteX7" fmla="*/ 2108719 w 3368351"/>
                <a:gd name="connsiteY7" fmla="*/ 363893 h 2062065"/>
                <a:gd name="connsiteX8" fmla="*/ 2789853 w 3368351"/>
                <a:gd name="connsiteY8" fmla="*/ 1054359 h 2062065"/>
                <a:gd name="connsiteX9" fmla="*/ 3368351 w 3368351"/>
                <a:gd name="connsiteY9" fmla="*/ 979714 h 2062065"/>
                <a:gd name="connsiteX10" fmla="*/ 3359021 w 3368351"/>
                <a:gd name="connsiteY10" fmla="*/ 2062065 h 2062065"/>
                <a:gd name="connsiteX11" fmla="*/ 2276670 w 3368351"/>
                <a:gd name="connsiteY11" fmla="*/ 2062065 h 2062065"/>
                <a:gd name="connsiteX12" fmla="*/ 1754155 w 3368351"/>
                <a:gd name="connsiteY12" fmla="*/ 1782146 h 2062065"/>
                <a:gd name="connsiteX13" fmla="*/ 559837 w 3368351"/>
                <a:gd name="connsiteY13" fmla="*/ 1716832 h 2062065"/>
                <a:gd name="connsiteX14" fmla="*/ 277748 w 3368351"/>
                <a:gd name="connsiteY14" fmla="*/ 1337501 h 2062065"/>
                <a:gd name="connsiteX15" fmla="*/ 606490 w 3368351"/>
                <a:gd name="connsiteY15" fmla="*/ 1175657 h 2062065"/>
                <a:gd name="connsiteX16" fmla="*/ 1660849 w 3368351"/>
                <a:gd name="connsiteY16" fmla="*/ 1194318 h 2062065"/>
                <a:gd name="connsiteX17" fmla="*/ 1502229 w 3368351"/>
                <a:gd name="connsiteY17" fmla="*/ 830424 h 2062065"/>
                <a:gd name="connsiteX18" fmla="*/ 951723 w 3368351"/>
                <a:gd name="connsiteY18" fmla="*/ 830424 h 2062065"/>
                <a:gd name="connsiteX19" fmla="*/ 464895 w 3368351"/>
                <a:gd name="connsiteY19" fmla="*/ 1306722 h 2062065"/>
                <a:gd name="connsiteX20" fmla="*/ 0 w 3368351"/>
                <a:gd name="connsiteY20" fmla="*/ 1212979 h 206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68351" h="2062065">
                  <a:moveTo>
                    <a:pt x="0" y="1212979"/>
                  </a:moveTo>
                  <a:lnTo>
                    <a:pt x="793102" y="401216"/>
                  </a:lnTo>
                  <a:lnTo>
                    <a:pt x="1716833" y="419877"/>
                  </a:lnTo>
                  <a:lnTo>
                    <a:pt x="1175657" y="289248"/>
                  </a:lnTo>
                  <a:cubicBezTo>
                    <a:pt x="945502" y="303244"/>
                    <a:pt x="676760" y="465851"/>
                    <a:pt x="502589" y="470516"/>
                  </a:cubicBezTo>
                  <a:cubicBezTo>
                    <a:pt x="328418" y="475181"/>
                    <a:pt x="204982" y="472653"/>
                    <a:pt x="130629" y="317240"/>
                  </a:cubicBezTo>
                  <a:lnTo>
                    <a:pt x="1175657" y="0"/>
                  </a:lnTo>
                  <a:lnTo>
                    <a:pt x="2108719" y="363893"/>
                  </a:lnTo>
                  <a:lnTo>
                    <a:pt x="2789853" y="1054359"/>
                  </a:lnTo>
                  <a:lnTo>
                    <a:pt x="3368351" y="979714"/>
                  </a:lnTo>
                  <a:lnTo>
                    <a:pt x="3359021" y="2062065"/>
                  </a:lnTo>
                  <a:lnTo>
                    <a:pt x="2276670" y="2062065"/>
                  </a:lnTo>
                  <a:lnTo>
                    <a:pt x="1754155" y="1782146"/>
                  </a:lnTo>
                  <a:lnTo>
                    <a:pt x="559837" y="1716832"/>
                  </a:lnTo>
                  <a:cubicBezTo>
                    <a:pt x="317738" y="1643121"/>
                    <a:pt x="267186" y="1421201"/>
                    <a:pt x="277748" y="1337501"/>
                  </a:cubicBezTo>
                  <a:cubicBezTo>
                    <a:pt x="341086" y="1358430"/>
                    <a:pt x="508793" y="1317657"/>
                    <a:pt x="606490" y="1175657"/>
                  </a:cubicBezTo>
                  <a:lnTo>
                    <a:pt x="1660849" y="1194318"/>
                  </a:lnTo>
                  <a:lnTo>
                    <a:pt x="1502229" y="830424"/>
                  </a:lnTo>
                  <a:lnTo>
                    <a:pt x="951723" y="830424"/>
                  </a:lnTo>
                  <a:cubicBezTo>
                    <a:pt x="760446" y="925285"/>
                    <a:pt x="592559" y="1238201"/>
                    <a:pt x="464895" y="1306722"/>
                  </a:cubicBezTo>
                  <a:cubicBezTo>
                    <a:pt x="337231" y="1375243"/>
                    <a:pt x="122172" y="1346037"/>
                    <a:pt x="0" y="1212979"/>
                  </a:cubicBezTo>
                  <a:close/>
                </a:path>
              </a:pathLst>
            </a:custGeom>
            <a:solidFill>
              <a:srgbClr val="FED0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1"/>
            <p:cNvSpPr/>
            <p:nvPr/>
          </p:nvSpPr>
          <p:spPr>
            <a:xfrm rot="20654846">
              <a:off x="2801168" y="1913315"/>
              <a:ext cx="431663" cy="175130"/>
            </a:xfrm>
            <a:custGeom>
              <a:avLst/>
              <a:gdLst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50801 w 457200"/>
                <a:gd name="connsiteY6" fmla="*/ 304800 h 304800"/>
                <a:gd name="connsiteX7" fmla="*/ 0 w 457200"/>
                <a:gd name="connsiteY7" fmla="*/ 253999 h 304800"/>
                <a:gd name="connsiteX8" fmla="*/ 0 w 457200"/>
                <a:gd name="connsiteY8" fmla="*/ 50801 h 304800"/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0 w 457200"/>
                <a:gd name="connsiteY6" fmla="*/ 253999 h 304800"/>
                <a:gd name="connsiteX7" fmla="*/ 0 w 457200"/>
                <a:gd name="connsiteY7" fmla="*/ 50801 h 304800"/>
                <a:gd name="connsiteX0" fmla="*/ 0 w 457200"/>
                <a:gd name="connsiteY0" fmla="*/ 50801 h 304800"/>
                <a:gd name="connsiteX1" fmla="*/ 406399 w 457200"/>
                <a:gd name="connsiteY1" fmla="*/ 0 h 304800"/>
                <a:gd name="connsiteX2" fmla="*/ 457200 w 457200"/>
                <a:gd name="connsiteY2" fmla="*/ 50801 h 304800"/>
                <a:gd name="connsiteX3" fmla="*/ 457200 w 457200"/>
                <a:gd name="connsiteY3" fmla="*/ 253999 h 304800"/>
                <a:gd name="connsiteX4" fmla="*/ 406399 w 457200"/>
                <a:gd name="connsiteY4" fmla="*/ 304800 h 304800"/>
                <a:gd name="connsiteX5" fmla="*/ 0 w 457200"/>
                <a:gd name="connsiteY5" fmla="*/ 253999 h 304800"/>
                <a:gd name="connsiteX6" fmla="*/ 0 w 457200"/>
                <a:gd name="connsiteY6" fmla="*/ 50801 h 304800"/>
                <a:gd name="connsiteX0" fmla="*/ 78211 w 535411"/>
                <a:gd name="connsiteY0" fmla="*/ 50801 h 304800"/>
                <a:gd name="connsiteX1" fmla="*/ 484610 w 535411"/>
                <a:gd name="connsiteY1" fmla="*/ 0 h 304800"/>
                <a:gd name="connsiteX2" fmla="*/ 535411 w 535411"/>
                <a:gd name="connsiteY2" fmla="*/ 50801 h 304800"/>
                <a:gd name="connsiteX3" fmla="*/ 535411 w 535411"/>
                <a:gd name="connsiteY3" fmla="*/ 253999 h 304800"/>
                <a:gd name="connsiteX4" fmla="*/ 484610 w 535411"/>
                <a:gd name="connsiteY4" fmla="*/ 304800 h 304800"/>
                <a:gd name="connsiteX5" fmla="*/ 78211 w 535411"/>
                <a:gd name="connsiteY5" fmla="*/ 253999 h 304800"/>
                <a:gd name="connsiteX6" fmla="*/ 78211 w 535411"/>
                <a:gd name="connsiteY6" fmla="*/ 50801 h 304800"/>
                <a:gd name="connsiteX0" fmla="*/ 58740 w 515940"/>
                <a:gd name="connsiteY0" fmla="*/ 50801 h 304800"/>
                <a:gd name="connsiteX1" fmla="*/ 465139 w 515940"/>
                <a:gd name="connsiteY1" fmla="*/ 0 h 304800"/>
                <a:gd name="connsiteX2" fmla="*/ 515940 w 515940"/>
                <a:gd name="connsiteY2" fmla="*/ 50801 h 304800"/>
                <a:gd name="connsiteX3" fmla="*/ 515940 w 515940"/>
                <a:gd name="connsiteY3" fmla="*/ 253999 h 304800"/>
                <a:gd name="connsiteX4" fmla="*/ 465139 w 515940"/>
                <a:gd name="connsiteY4" fmla="*/ 304800 h 304800"/>
                <a:gd name="connsiteX5" fmla="*/ 93665 w 515940"/>
                <a:gd name="connsiteY5" fmla="*/ 241299 h 304800"/>
                <a:gd name="connsiteX6" fmla="*/ 58740 w 515940"/>
                <a:gd name="connsiteY6" fmla="*/ 50801 h 304800"/>
                <a:gd name="connsiteX0" fmla="*/ 42364 w 499564"/>
                <a:gd name="connsiteY0" fmla="*/ 50801 h 304800"/>
                <a:gd name="connsiteX1" fmla="*/ 448763 w 499564"/>
                <a:gd name="connsiteY1" fmla="*/ 0 h 304800"/>
                <a:gd name="connsiteX2" fmla="*/ 499564 w 499564"/>
                <a:gd name="connsiteY2" fmla="*/ 50801 h 304800"/>
                <a:gd name="connsiteX3" fmla="*/ 499564 w 499564"/>
                <a:gd name="connsiteY3" fmla="*/ 253999 h 304800"/>
                <a:gd name="connsiteX4" fmla="*/ 448763 w 499564"/>
                <a:gd name="connsiteY4" fmla="*/ 304800 h 304800"/>
                <a:gd name="connsiteX5" fmla="*/ 77289 w 499564"/>
                <a:gd name="connsiteY5" fmla="*/ 241299 h 304800"/>
                <a:gd name="connsiteX6" fmla="*/ 42364 w 499564"/>
                <a:gd name="connsiteY6" fmla="*/ 50801 h 304800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41416 h 304917"/>
                <a:gd name="connsiteX6" fmla="*/ 42525 w 480675"/>
                <a:gd name="connsiteY6" fmla="*/ 38218 h 304917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69991 h 304917"/>
                <a:gd name="connsiteX6" fmla="*/ 42525 w 480675"/>
                <a:gd name="connsiteY6" fmla="*/ 38218 h 304917"/>
                <a:gd name="connsiteX0" fmla="*/ 42525 w 480675"/>
                <a:gd name="connsiteY0" fmla="*/ 38847 h 305546"/>
                <a:gd name="connsiteX1" fmla="*/ 429874 w 480675"/>
                <a:gd name="connsiteY1" fmla="*/ 746 h 305546"/>
                <a:gd name="connsiteX2" fmla="*/ 480675 w 480675"/>
                <a:gd name="connsiteY2" fmla="*/ 51547 h 305546"/>
                <a:gd name="connsiteX3" fmla="*/ 480675 w 480675"/>
                <a:gd name="connsiteY3" fmla="*/ 254745 h 305546"/>
                <a:gd name="connsiteX4" fmla="*/ 429874 w 480675"/>
                <a:gd name="connsiteY4" fmla="*/ 305546 h 305546"/>
                <a:gd name="connsiteX5" fmla="*/ 58400 w 480675"/>
                <a:gd name="connsiteY5" fmla="*/ 270620 h 305546"/>
                <a:gd name="connsiteX6" fmla="*/ 42525 w 480675"/>
                <a:gd name="connsiteY6" fmla="*/ 38847 h 305546"/>
                <a:gd name="connsiteX0" fmla="*/ 47381 w 485531"/>
                <a:gd name="connsiteY0" fmla="*/ 38214 h 304913"/>
                <a:gd name="connsiteX1" fmla="*/ 434730 w 485531"/>
                <a:gd name="connsiteY1" fmla="*/ 113 h 304913"/>
                <a:gd name="connsiteX2" fmla="*/ 485531 w 485531"/>
                <a:gd name="connsiteY2" fmla="*/ 50914 h 304913"/>
                <a:gd name="connsiteX3" fmla="*/ 485531 w 485531"/>
                <a:gd name="connsiteY3" fmla="*/ 254112 h 304913"/>
                <a:gd name="connsiteX4" fmla="*/ 434730 w 485531"/>
                <a:gd name="connsiteY4" fmla="*/ 304913 h 304913"/>
                <a:gd name="connsiteX5" fmla="*/ 63256 w 485531"/>
                <a:gd name="connsiteY5" fmla="*/ 269987 h 304913"/>
                <a:gd name="connsiteX6" fmla="*/ 47381 w 485531"/>
                <a:gd name="connsiteY6" fmla="*/ 38214 h 304913"/>
                <a:gd name="connsiteX0" fmla="*/ 47381 w 485531"/>
                <a:gd name="connsiteY0" fmla="*/ 38214 h 304913"/>
                <a:gd name="connsiteX1" fmla="*/ 434730 w 485531"/>
                <a:gd name="connsiteY1" fmla="*/ 113 h 304913"/>
                <a:gd name="connsiteX2" fmla="*/ 485531 w 485531"/>
                <a:gd name="connsiteY2" fmla="*/ 50914 h 304913"/>
                <a:gd name="connsiteX3" fmla="*/ 485531 w 485531"/>
                <a:gd name="connsiteY3" fmla="*/ 254112 h 304913"/>
                <a:gd name="connsiteX4" fmla="*/ 434730 w 485531"/>
                <a:gd name="connsiteY4" fmla="*/ 304913 h 304913"/>
                <a:gd name="connsiteX5" fmla="*/ 63256 w 485531"/>
                <a:gd name="connsiteY5" fmla="*/ 269987 h 304913"/>
                <a:gd name="connsiteX6" fmla="*/ 47381 w 485531"/>
                <a:gd name="connsiteY6" fmla="*/ 38214 h 304913"/>
                <a:gd name="connsiteX0" fmla="*/ 19465 w 457615"/>
                <a:gd name="connsiteY0" fmla="*/ 38214 h 304913"/>
                <a:gd name="connsiteX1" fmla="*/ 406814 w 457615"/>
                <a:gd name="connsiteY1" fmla="*/ 113 h 304913"/>
                <a:gd name="connsiteX2" fmla="*/ 457615 w 457615"/>
                <a:gd name="connsiteY2" fmla="*/ 50914 h 304913"/>
                <a:gd name="connsiteX3" fmla="*/ 457615 w 457615"/>
                <a:gd name="connsiteY3" fmla="*/ 254112 h 304913"/>
                <a:gd name="connsiteX4" fmla="*/ 406814 w 457615"/>
                <a:gd name="connsiteY4" fmla="*/ 304913 h 304913"/>
                <a:gd name="connsiteX5" fmla="*/ 35340 w 457615"/>
                <a:gd name="connsiteY5" fmla="*/ 269987 h 304913"/>
                <a:gd name="connsiteX6" fmla="*/ 19465 w 457615"/>
                <a:gd name="connsiteY6" fmla="*/ 38214 h 304913"/>
                <a:gd name="connsiteX0" fmla="*/ 309 w 438459"/>
                <a:gd name="connsiteY0" fmla="*/ 38214 h 304913"/>
                <a:gd name="connsiteX1" fmla="*/ 387658 w 438459"/>
                <a:gd name="connsiteY1" fmla="*/ 113 h 304913"/>
                <a:gd name="connsiteX2" fmla="*/ 438459 w 438459"/>
                <a:gd name="connsiteY2" fmla="*/ 50914 h 304913"/>
                <a:gd name="connsiteX3" fmla="*/ 438459 w 438459"/>
                <a:gd name="connsiteY3" fmla="*/ 254112 h 304913"/>
                <a:gd name="connsiteX4" fmla="*/ 387658 w 438459"/>
                <a:gd name="connsiteY4" fmla="*/ 304913 h 304913"/>
                <a:gd name="connsiteX5" fmla="*/ 149534 w 438459"/>
                <a:gd name="connsiteY5" fmla="*/ 171562 h 304913"/>
                <a:gd name="connsiteX6" fmla="*/ 309 w 438459"/>
                <a:gd name="connsiteY6" fmla="*/ 38214 h 304913"/>
                <a:gd name="connsiteX0" fmla="*/ 295 w 438445"/>
                <a:gd name="connsiteY0" fmla="*/ 38214 h 258359"/>
                <a:gd name="connsiteX1" fmla="*/ 387644 w 438445"/>
                <a:gd name="connsiteY1" fmla="*/ 113 h 258359"/>
                <a:gd name="connsiteX2" fmla="*/ 438445 w 438445"/>
                <a:gd name="connsiteY2" fmla="*/ 50914 h 258359"/>
                <a:gd name="connsiteX3" fmla="*/ 438445 w 438445"/>
                <a:gd name="connsiteY3" fmla="*/ 254112 h 258359"/>
                <a:gd name="connsiteX4" fmla="*/ 359069 w 438445"/>
                <a:gd name="connsiteY4" fmla="*/ 162038 h 258359"/>
                <a:gd name="connsiteX5" fmla="*/ 149520 w 438445"/>
                <a:gd name="connsiteY5" fmla="*/ 171562 h 258359"/>
                <a:gd name="connsiteX6" fmla="*/ 295 w 438445"/>
                <a:gd name="connsiteY6" fmla="*/ 38214 h 258359"/>
                <a:gd name="connsiteX0" fmla="*/ 295 w 438445"/>
                <a:gd name="connsiteY0" fmla="*/ 38214 h 176559"/>
                <a:gd name="connsiteX1" fmla="*/ 387644 w 438445"/>
                <a:gd name="connsiteY1" fmla="*/ 113 h 176559"/>
                <a:gd name="connsiteX2" fmla="*/ 438445 w 438445"/>
                <a:gd name="connsiteY2" fmla="*/ 50914 h 176559"/>
                <a:gd name="connsiteX3" fmla="*/ 359069 w 438445"/>
                <a:gd name="connsiteY3" fmla="*/ 162038 h 176559"/>
                <a:gd name="connsiteX4" fmla="*/ 149520 w 438445"/>
                <a:gd name="connsiteY4" fmla="*/ 171562 h 176559"/>
                <a:gd name="connsiteX5" fmla="*/ 295 w 438445"/>
                <a:gd name="connsiteY5" fmla="*/ 38214 h 176559"/>
                <a:gd name="connsiteX0" fmla="*/ 295 w 415634"/>
                <a:gd name="connsiteY0" fmla="*/ 38214 h 185490"/>
                <a:gd name="connsiteX1" fmla="*/ 387644 w 415634"/>
                <a:gd name="connsiteY1" fmla="*/ 113 h 185490"/>
                <a:gd name="connsiteX2" fmla="*/ 359069 w 415634"/>
                <a:gd name="connsiteY2" fmla="*/ 162038 h 185490"/>
                <a:gd name="connsiteX3" fmla="*/ 149520 w 415634"/>
                <a:gd name="connsiteY3" fmla="*/ 171562 h 185490"/>
                <a:gd name="connsiteX4" fmla="*/ 295 w 415634"/>
                <a:gd name="connsiteY4" fmla="*/ 38214 h 1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34" h="185490">
                  <a:moveTo>
                    <a:pt x="295" y="38214"/>
                  </a:moveTo>
                  <a:cubicBezTo>
                    <a:pt x="100114" y="26230"/>
                    <a:pt x="314619" y="-2004"/>
                    <a:pt x="387644" y="113"/>
                  </a:cubicBezTo>
                  <a:cubicBezTo>
                    <a:pt x="447440" y="20750"/>
                    <a:pt x="398756" y="133463"/>
                    <a:pt x="359069" y="162038"/>
                  </a:cubicBezTo>
                  <a:cubicBezTo>
                    <a:pt x="319382" y="190613"/>
                    <a:pt x="209316" y="192199"/>
                    <a:pt x="149520" y="171562"/>
                  </a:cubicBezTo>
                  <a:cubicBezTo>
                    <a:pt x="89724" y="150925"/>
                    <a:pt x="-5984" y="139810"/>
                    <a:pt x="295" y="38214"/>
                  </a:cubicBezTo>
                  <a:close/>
                </a:path>
              </a:pathLst>
            </a:custGeom>
            <a:solidFill>
              <a:srgbClr val="FED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1"/>
            <p:cNvSpPr/>
            <p:nvPr/>
          </p:nvSpPr>
          <p:spPr>
            <a:xfrm rot="19093175">
              <a:off x="2629610" y="2674052"/>
              <a:ext cx="431663" cy="175130"/>
            </a:xfrm>
            <a:custGeom>
              <a:avLst/>
              <a:gdLst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50801 w 457200"/>
                <a:gd name="connsiteY6" fmla="*/ 304800 h 304800"/>
                <a:gd name="connsiteX7" fmla="*/ 0 w 457200"/>
                <a:gd name="connsiteY7" fmla="*/ 253999 h 304800"/>
                <a:gd name="connsiteX8" fmla="*/ 0 w 457200"/>
                <a:gd name="connsiteY8" fmla="*/ 50801 h 304800"/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0 w 457200"/>
                <a:gd name="connsiteY6" fmla="*/ 253999 h 304800"/>
                <a:gd name="connsiteX7" fmla="*/ 0 w 457200"/>
                <a:gd name="connsiteY7" fmla="*/ 50801 h 304800"/>
                <a:gd name="connsiteX0" fmla="*/ 0 w 457200"/>
                <a:gd name="connsiteY0" fmla="*/ 50801 h 304800"/>
                <a:gd name="connsiteX1" fmla="*/ 406399 w 457200"/>
                <a:gd name="connsiteY1" fmla="*/ 0 h 304800"/>
                <a:gd name="connsiteX2" fmla="*/ 457200 w 457200"/>
                <a:gd name="connsiteY2" fmla="*/ 50801 h 304800"/>
                <a:gd name="connsiteX3" fmla="*/ 457200 w 457200"/>
                <a:gd name="connsiteY3" fmla="*/ 253999 h 304800"/>
                <a:gd name="connsiteX4" fmla="*/ 406399 w 457200"/>
                <a:gd name="connsiteY4" fmla="*/ 304800 h 304800"/>
                <a:gd name="connsiteX5" fmla="*/ 0 w 457200"/>
                <a:gd name="connsiteY5" fmla="*/ 253999 h 304800"/>
                <a:gd name="connsiteX6" fmla="*/ 0 w 457200"/>
                <a:gd name="connsiteY6" fmla="*/ 50801 h 304800"/>
                <a:gd name="connsiteX0" fmla="*/ 78211 w 535411"/>
                <a:gd name="connsiteY0" fmla="*/ 50801 h 304800"/>
                <a:gd name="connsiteX1" fmla="*/ 484610 w 535411"/>
                <a:gd name="connsiteY1" fmla="*/ 0 h 304800"/>
                <a:gd name="connsiteX2" fmla="*/ 535411 w 535411"/>
                <a:gd name="connsiteY2" fmla="*/ 50801 h 304800"/>
                <a:gd name="connsiteX3" fmla="*/ 535411 w 535411"/>
                <a:gd name="connsiteY3" fmla="*/ 253999 h 304800"/>
                <a:gd name="connsiteX4" fmla="*/ 484610 w 535411"/>
                <a:gd name="connsiteY4" fmla="*/ 304800 h 304800"/>
                <a:gd name="connsiteX5" fmla="*/ 78211 w 535411"/>
                <a:gd name="connsiteY5" fmla="*/ 253999 h 304800"/>
                <a:gd name="connsiteX6" fmla="*/ 78211 w 535411"/>
                <a:gd name="connsiteY6" fmla="*/ 50801 h 304800"/>
                <a:gd name="connsiteX0" fmla="*/ 58740 w 515940"/>
                <a:gd name="connsiteY0" fmla="*/ 50801 h 304800"/>
                <a:gd name="connsiteX1" fmla="*/ 465139 w 515940"/>
                <a:gd name="connsiteY1" fmla="*/ 0 h 304800"/>
                <a:gd name="connsiteX2" fmla="*/ 515940 w 515940"/>
                <a:gd name="connsiteY2" fmla="*/ 50801 h 304800"/>
                <a:gd name="connsiteX3" fmla="*/ 515940 w 515940"/>
                <a:gd name="connsiteY3" fmla="*/ 253999 h 304800"/>
                <a:gd name="connsiteX4" fmla="*/ 465139 w 515940"/>
                <a:gd name="connsiteY4" fmla="*/ 304800 h 304800"/>
                <a:gd name="connsiteX5" fmla="*/ 93665 w 515940"/>
                <a:gd name="connsiteY5" fmla="*/ 241299 h 304800"/>
                <a:gd name="connsiteX6" fmla="*/ 58740 w 515940"/>
                <a:gd name="connsiteY6" fmla="*/ 50801 h 304800"/>
                <a:gd name="connsiteX0" fmla="*/ 42364 w 499564"/>
                <a:gd name="connsiteY0" fmla="*/ 50801 h 304800"/>
                <a:gd name="connsiteX1" fmla="*/ 448763 w 499564"/>
                <a:gd name="connsiteY1" fmla="*/ 0 h 304800"/>
                <a:gd name="connsiteX2" fmla="*/ 499564 w 499564"/>
                <a:gd name="connsiteY2" fmla="*/ 50801 h 304800"/>
                <a:gd name="connsiteX3" fmla="*/ 499564 w 499564"/>
                <a:gd name="connsiteY3" fmla="*/ 253999 h 304800"/>
                <a:gd name="connsiteX4" fmla="*/ 448763 w 499564"/>
                <a:gd name="connsiteY4" fmla="*/ 304800 h 304800"/>
                <a:gd name="connsiteX5" fmla="*/ 77289 w 499564"/>
                <a:gd name="connsiteY5" fmla="*/ 241299 h 304800"/>
                <a:gd name="connsiteX6" fmla="*/ 42364 w 499564"/>
                <a:gd name="connsiteY6" fmla="*/ 50801 h 304800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41416 h 304917"/>
                <a:gd name="connsiteX6" fmla="*/ 42525 w 480675"/>
                <a:gd name="connsiteY6" fmla="*/ 38218 h 304917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69991 h 304917"/>
                <a:gd name="connsiteX6" fmla="*/ 42525 w 480675"/>
                <a:gd name="connsiteY6" fmla="*/ 38218 h 304917"/>
                <a:gd name="connsiteX0" fmla="*/ 42525 w 480675"/>
                <a:gd name="connsiteY0" fmla="*/ 38847 h 305546"/>
                <a:gd name="connsiteX1" fmla="*/ 429874 w 480675"/>
                <a:gd name="connsiteY1" fmla="*/ 746 h 305546"/>
                <a:gd name="connsiteX2" fmla="*/ 480675 w 480675"/>
                <a:gd name="connsiteY2" fmla="*/ 51547 h 305546"/>
                <a:gd name="connsiteX3" fmla="*/ 480675 w 480675"/>
                <a:gd name="connsiteY3" fmla="*/ 254745 h 305546"/>
                <a:gd name="connsiteX4" fmla="*/ 429874 w 480675"/>
                <a:gd name="connsiteY4" fmla="*/ 305546 h 305546"/>
                <a:gd name="connsiteX5" fmla="*/ 58400 w 480675"/>
                <a:gd name="connsiteY5" fmla="*/ 270620 h 305546"/>
                <a:gd name="connsiteX6" fmla="*/ 42525 w 480675"/>
                <a:gd name="connsiteY6" fmla="*/ 38847 h 305546"/>
                <a:gd name="connsiteX0" fmla="*/ 47381 w 485531"/>
                <a:gd name="connsiteY0" fmla="*/ 38214 h 304913"/>
                <a:gd name="connsiteX1" fmla="*/ 434730 w 485531"/>
                <a:gd name="connsiteY1" fmla="*/ 113 h 304913"/>
                <a:gd name="connsiteX2" fmla="*/ 485531 w 485531"/>
                <a:gd name="connsiteY2" fmla="*/ 50914 h 304913"/>
                <a:gd name="connsiteX3" fmla="*/ 485531 w 485531"/>
                <a:gd name="connsiteY3" fmla="*/ 254112 h 304913"/>
                <a:gd name="connsiteX4" fmla="*/ 434730 w 485531"/>
                <a:gd name="connsiteY4" fmla="*/ 304913 h 304913"/>
                <a:gd name="connsiteX5" fmla="*/ 63256 w 485531"/>
                <a:gd name="connsiteY5" fmla="*/ 269987 h 304913"/>
                <a:gd name="connsiteX6" fmla="*/ 47381 w 485531"/>
                <a:gd name="connsiteY6" fmla="*/ 38214 h 304913"/>
                <a:gd name="connsiteX0" fmla="*/ 47381 w 485531"/>
                <a:gd name="connsiteY0" fmla="*/ 38214 h 304913"/>
                <a:gd name="connsiteX1" fmla="*/ 434730 w 485531"/>
                <a:gd name="connsiteY1" fmla="*/ 113 h 304913"/>
                <a:gd name="connsiteX2" fmla="*/ 485531 w 485531"/>
                <a:gd name="connsiteY2" fmla="*/ 50914 h 304913"/>
                <a:gd name="connsiteX3" fmla="*/ 485531 w 485531"/>
                <a:gd name="connsiteY3" fmla="*/ 254112 h 304913"/>
                <a:gd name="connsiteX4" fmla="*/ 434730 w 485531"/>
                <a:gd name="connsiteY4" fmla="*/ 304913 h 304913"/>
                <a:gd name="connsiteX5" fmla="*/ 63256 w 485531"/>
                <a:gd name="connsiteY5" fmla="*/ 269987 h 304913"/>
                <a:gd name="connsiteX6" fmla="*/ 47381 w 485531"/>
                <a:gd name="connsiteY6" fmla="*/ 38214 h 304913"/>
                <a:gd name="connsiteX0" fmla="*/ 19465 w 457615"/>
                <a:gd name="connsiteY0" fmla="*/ 38214 h 304913"/>
                <a:gd name="connsiteX1" fmla="*/ 406814 w 457615"/>
                <a:gd name="connsiteY1" fmla="*/ 113 h 304913"/>
                <a:gd name="connsiteX2" fmla="*/ 457615 w 457615"/>
                <a:gd name="connsiteY2" fmla="*/ 50914 h 304913"/>
                <a:gd name="connsiteX3" fmla="*/ 457615 w 457615"/>
                <a:gd name="connsiteY3" fmla="*/ 254112 h 304913"/>
                <a:gd name="connsiteX4" fmla="*/ 406814 w 457615"/>
                <a:gd name="connsiteY4" fmla="*/ 304913 h 304913"/>
                <a:gd name="connsiteX5" fmla="*/ 35340 w 457615"/>
                <a:gd name="connsiteY5" fmla="*/ 269987 h 304913"/>
                <a:gd name="connsiteX6" fmla="*/ 19465 w 457615"/>
                <a:gd name="connsiteY6" fmla="*/ 38214 h 304913"/>
                <a:gd name="connsiteX0" fmla="*/ 309 w 438459"/>
                <a:gd name="connsiteY0" fmla="*/ 38214 h 304913"/>
                <a:gd name="connsiteX1" fmla="*/ 387658 w 438459"/>
                <a:gd name="connsiteY1" fmla="*/ 113 h 304913"/>
                <a:gd name="connsiteX2" fmla="*/ 438459 w 438459"/>
                <a:gd name="connsiteY2" fmla="*/ 50914 h 304913"/>
                <a:gd name="connsiteX3" fmla="*/ 438459 w 438459"/>
                <a:gd name="connsiteY3" fmla="*/ 254112 h 304913"/>
                <a:gd name="connsiteX4" fmla="*/ 387658 w 438459"/>
                <a:gd name="connsiteY4" fmla="*/ 304913 h 304913"/>
                <a:gd name="connsiteX5" fmla="*/ 149534 w 438459"/>
                <a:gd name="connsiteY5" fmla="*/ 171562 h 304913"/>
                <a:gd name="connsiteX6" fmla="*/ 309 w 438459"/>
                <a:gd name="connsiteY6" fmla="*/ 38214 h 304913"/>
                <a:gd name="connsiteX0" fmla="*/ 295 w 438445"/>
                <a:gd name="connsiteY0" fmla="*/ 38214 h 258359"/>
                <a:gd name="connsiteX1" fmla="*/ 387644 w 438445"/>
                <a:gd name="connsiteY1" fmla="*/ 113 h 258359"/>
                <a:gd name="connsiteX2" fmla="*/ 438445 w 438445"/>
                <a:gd name="connsiteY2" fmla="*/ 50914 h 258359"/>
                <a:gd name="connsiteX3" fmla="*/ 438445 w 438445"/>
                <a:gd name="connsiteY3" fmla="*/ 254112 h 258359"/>
                <a:gd name="connsiteX4" fmla="*/ 359069 w 438445"/>
                <a:gd name="connsiteY4" fmla="*/ 162038 h 258359"/>
                <a:gd name="connsiteX5" fmla="*/ 149520 w 438445"/>
                <a:gd name="connsiteY5" fmla="*/ 171562 h 258359"/>
                <a:gd name="connsiteX6" fmla="*/ 295 w 438445"/>
                <a:gd name="connsiteY6" fmla="*/ 38214 h 258359"/>
                <a:gd name="connsiteX0" fmla="*/ 295 w 438445"/>
                <a:gd name="connsiteY0" fmla="*/ 38214 h 176559"/>
                <a:gd name="connsiteX1" fmla="*/ 387644 w 438445"/>
                <a:gd name="connsiteY1" fmla="*/ 113 h 176559"/>
                <a:gd name="connsiteX2" fmla="*/ 438445 w 438445"/>
                <a:gd name="connsiteY2" fmla="*/ 50914 h 176559"/>
                <a:gd name="connsiteX3" fmla="*/ 359069 w 438445"/>
                <a:gd name="connsiteY3" fmla="*/ 162038 h 176559"/>
                <a:gd name="connsiteX4" fmla="*/ 149520 w 438445"/>
                <a:gd name="connsiteY4" fmla="*/ 171562 h 176559"/>
                <a:gd name="connsiteX5" fmla="*/ 295 w 438445"/>
                <a:gd name="connsiteY5" fmla="*/ 38214 h 176559"/>
                <a:gd name="connsiteX0" fmla="*/ 295 w 415634"/>
                <a:gd name="connsiteY0" fmla="*/ 38214 h 185490"/>
                <a:gd name="connsiteX1" fmla="*/ 387644 w 415634"/>
                <a:gd name="connsiteY1" fmla="*/ 113 h 185490"/>
                <a:gd name="connsiteX2" fmla="*/ 359069 w 415634"/>
                <a:gd name="connsiteY2" fmla="*/ 162038 h 185490"/>
                <a:gd name="connsiteX3" fmla="*/ 149520 w 415634"/>
                <a:gd name="connsiteY3" fmla="*/ 171562 h 185490"/>
                <a:gd name="connsiteX4" fmla="*/ 295 w 415634"/>
                <a:gd name="connsiteY4" fmla="*/ 38214 h 18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34" h="185490">
                  <a:moveTo>
                    <a:pt x="295" y="38214"/>
                  </a:moveTo>
                  <a:cubicBezTo>
                    <a:pt x="100114" y="26230"/>
                    <a:pt x="314619" y="-2004"/>
                    <a:pt x="387644" y="113"/>
                  </a:cubicBezTo>
                  <a:cubicBezTo>
                    <a:pt x="447440" y="20750"/>
                    <a:pt x="398756" y="133463"/>
                    <a:pt x="359069" y="162038"/>
                  </a:cubicBezTo>
                  <a:cubicBezTo>
                    <a:pt x="319382" y="190613"/>
                    <a:pt x="209316" y="192199"/>
                    <a:pt x="149520" y="171562"/>
                  </a:cubicBezTo>
                  <a:cubicBezTo>
                    <a:pt x="89724" y="150925"/>
                    <a:pt x="-5984" y="139810"/>
                    <a:pt x="295" y="38214"/>
                  </a:cubicBezTo>
                  <a:close/>
                </a:path>
              </a:pathLst>
            </a:custGeom>
            <a:solidFill>
              <a:srgbClr val="FED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1"/>
            <p:cNvSpPr/>
            <p:nvPr/>
          </p:nvSpPr>
          <p:spPr>
            <a:xfrm>
              <a:off x="3025460" y="2956011"/>
              <a:ext cx="480675" cy="405845"/>
            </a:xfrm>
            <a:custGeom>
              <a:avLst/>
              <a:gdLst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50801 w 457200"/>
                <a:gd name="connsiteY6" fmla="*/ 304800 h 304800"/>
                <a:gd name="connsiteX7" fmla="*/ 0 w 457200"/>
                <a:gd name="connsiteY7" fmla="*/ 253999 h 304800"/>
                <a:gd name="connsiteX8" fmla="*/ 0 w 457200"/>
                <a:gd name="connsiteY8" fmla="*/ 50801 h 304800"/>
                <a:gd name="connsiteX0" fmla="*/ 0 w 457200"/>
                <a:gd name="connsiteY0" fmla="*/ 50801 h 304800"/>
                <a:gd name="connsiteX1" fmla="*/ 50801 w 457200"/>
                <a:gd name="connsiteY1" fmla="*/ 0 h 304800"/>
                <a:gd name="connsiteX2" fmla="*/ 406399 w 457200"/>
                <a:gd name="connsiteY2" fmla="*/ 0 h 304800"/>
                <a:gd name="connsiteX3" fmla="*/ 457200 w 457200"/>
                <a:gd name="connsiteY3" fmla="*/ 50801 h 304800"/>
                <a:gd name="connsiteX4" fmla="*/ 457200 w 457200"/>
                <a:gd name="connsiteY4" fmla="*/ 253999 h 304800"/>
                <a:gd name="connsiteX5" fmla="*/ 406399 w 457200"/>
                <a:gd name="connsiteY5" fmla="*/ 304800 h 304800"/>
                <a:gd name="connsiteX6" fmla="*/ 0 w 457200"/>
                <a:gd name="connsiteY6" fmla="*/ 253999 h 304800"/>
                <a:gd name="connsiteX7" fmla="*/ 0 w 457200"/>
                <a:gd name="connsiteY7" fmla="*/ 50801 h 304800"/>
                <a:gd name="connsiteX0" fmla="*/ 0 w 457200"/>
                <a:gd name="connsiteY0" fmla="*/ 50801 h 304800"/>
                <a:gd name="connsiteX1" fmla="*/ 406399 w 457200"/>
                <a:gd name="connsiteY1" fmla="*/ 0 h 304800"/>
                <a:gd name="connsiteX2" fmla="*/ 457200 w 457200"/>
                <a:gd name="connsiteY2" fmla="*/ 50801 h 304800"/>
                <a:gd name="connsiteX3" fmla="*/ 457200 w 457200"/>
                <a:gd name="connsiteY3" fmla="*/ 253999 h 304800"/>
                <a:gd name="connsiteX4" fmla="*/ 406399 w 457200"/>
                <a:gd name="connsiteY4" fmla="*/ 304800 h 304800"/>
                <a:gd name="connsiteX5" fmla="*/ 0 w 457200"/>
                <a:gd name="connsiteY5" fmla="*/ 253999 h 304800"/>
                <a:gd name="connsiteX6" fmla="*/ 0 w 457200"/>
                <a:gd name="connsiteY6" fmla="*/ 50801 h 304800"/>
                <a:gd name="connsiteX0" fmla="*/ 78211 w 535411"/>
                <a:gd name="connsiteY0" fmla="*/ 50801 h 304800"/>
                <a:gd name="connsiteX1" fmla="*/ 484610 w 535411"/>
                <a:gd name="connsiteY1" fmla="*/ 0 h 304800"/>
                <a:gd name="connsiteX2" fmla="*/ 535411 w 535411"/>
                <a:gd name="connsiteY2" fmla="*/ 50801 h 304800"/>
                <a:gd name="connsiteX3" fmla="*/ 535411 w 535411"/>
                <a:gd name="connsiteY3" fmla="*/ 253999 h 304800"/>
                <a:gd name="connsiteX4" fmla="*/ 484610 w 535411"/>
                <a:gd name="connsiteY4" fmla="*/ 304800 h 304800"/>
                <a:gd name="connsiteX5" fmla="*/ 78211 w 535411"/>
                <a:gd name="connsiteY5" fmla="*/ 253999 h 304800"/>
                <a:gd name="connsiteX6" fmla="*/ 78211 w 535411"/>
                <a:gd name="connsiteY6" fmla="*/ 50801 h 304800"/>
                <a:gd name="connsiteX0" fmla="*/ 58740 w 515940"/>
                <a:gd name="connsiteY0" fmla="*/ 50801 h 304800"/>
                <a:gd name="connsiteX1" fmla="*/ 465139 w 515940"/>
                <a:gd name="connsiteY1" fmla="*/ 0 h 304800"/>
                <a:gd name="connsiteX2" fmla="*/ 515940 w 515940"/>
                <a:gd name="connsiteY2" fmla="*/ 50801 h 304800"/>
                <a:gd name="connsiteX3" fmla="*/ 515940 w 515940"/>
                <a:gd name="connsiteY3" fmla="*/ 253999 h 304800"/>
                <a:gd name="connsiteX4" fmla="*/ 465139 w 515940"/>
                <a:gd name="connsiteY4" fmla="*/ 304800 h 304800"/>
                <a:gd name="connsiteX5" fmla="*/ 93665 w 515940"/>
                <a:gd name="connsiteY5" fmla="*/ 241299 h 304800"/>
                <a:gd name="connsiteX6" fmla="*/ 58740 w 515940"/>
                <a:gd name="connsiteY6" fmla="*/ 50801 h 304800"/>
                <a:gd name="connsiteX0" fmla="*/ 42364 w 499564"/>
                <a:gd name="connsiteY0" fmla="*/ 50801 h 304800"/>
                <a:gd name="connsiteX1" fmla="*/ 448763 w 499564"/>
                <a:gd name="connsiteY1" fmla="*/ 0 h 304800"/>
                <a:gd name="connsiteX2" fmla="*/ 499564 w 499564"/>
                <a:gd name="connsiteY2" fmla="*/ 50801 h 304800"/>
                <a:gd name="connsiteX3" fmla="*/ 499564 w 499564"/>
                <a:gd name="connsiteY3" fmla="*/ 253999 h 304800"/>
                <a:gd name="connsiteX4" fmla="*/ 448763 w 499564"/>
                <a:gd name="connsiteY4" fmla="*/ 304800 h 304800"/>
                <a:gd name="connsiteX5" fmla="*/ 77289 w 499564"/>
                <a:gd name="connsiteY5" fmla="*/ 241299 h 304800"/>
                <a:gd name="connsiteX6" fmla="*/ 42364 w 499564"/>
                <a:gd name="connsiteY6" fmla="*/ 50801 h 304800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41416 h 304917"/>
                <a:gd name="connsiteX6" fmla="*/ 42525 w 480675"/>
                <a:gd name="connsiteY6" fmla="*/ 38218 h 304917"/>
                <a:gd name="connsiteX0" fmla="*/ 42525 w 480675"/>
                <a:gd name="connsiteY0" fmla="*/ 38218 h 304917"/>
                <a:gd name="connsiteX1" fmla="*/ 429874 w 480675"/>
                <a:gd name="connsiteY1" fmla="*/ 117 h 304917"/>
                <a:gd name="connsiteX2" fmla="*/ 480675 w 480675"/>
                <a:gd name="connsiteY2" fmla="*/ 50918 h 304917"/>
                <a:gd name="connsiteX3" fmla="*/ 480675 w 480675"/>
                <a:gd name="connsiteY3" fmla="*/ 254116 h 304917"/>
                <a:gd name="connsiteX4" fmla="*/ 429874 w 480675"/>
                <a:gd name="connsiteY4" fmla="*/ 304917 h 304917"/>
                <a:gd name="connsiteX5" fmla="*/ 58400 w 480675"/>
                <a:gd name="connsiteY5" fmla="*/ 269991 h 304917"/>
                <a:gd name="connsiteX6" fmla="*/ 42525 w 480675"/>
                <a:gd name="connsiteY6" fmla="*/ 38218 h 30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75" h="304917">
                  <a:moveTo>
                    <a:pt x="42525" y="38218"/>
                  </a:moveTo>
                  <a:cubicBezTo>
                    <a:pt x="110258" y="-4115"/>
                    <a:pt x="353674" y="117"/>
                    <a:pt x="429874" y="117"/>
                  </a:cubicBezTo>
                  <a:cubicBezTo>
                    <a:pt x="457931" y="117"/>
                    <a:pt x="480675" y="22861"/>
                    <a:pt x="480675" y="50918"/>
                  </a:cubicBezTo>
                  <a:lnTo>
                    <a:pt x="480675" y="254116"/>
                  </a:lnTo>
                  <a:cubicBezTo>
                    <a:pt x="480675" y="282173"/>
                    <a:pt x="457931" y="304917"/>
                    <a:pt x="429874" y="304917"/>
                  </a:cubicBezTo>
                  <a:cubicBezTo>
                    <a:pt x="306049" y="283750"/>
                    <a:pt x="122958" y="314441"/>
                    <a:pt x="58400" y="269991"/>
                  </a:cubicBezTo>
                  <a:cubicBezTo>
                    <a:pt x="-6158" y="225541"/>
                    <a:pt x="-25208" y="80551"/>
                    <a:pt x="42525" y="38218"/>
                  </a:cubicBezTo>
                  <a:close/>
                </a:path>
              </a:pathLst>
            </a:custGeom>
            <a:solidFill>
              <a:srgbClr val="FED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2666" y="3294240"/>
              <a:ext cx="2886918" cy="466531"/>
            </a:xfrm>
            <a:custGeom>
              <a:avLst/>
              <a:gdLst>
                <a:gd name="connsiteX0" fmla="*/ 363894 w 2855168"/>
                <a:gd name="connsiteY0" fmla="*/ 0 h 485192"/>
                <a:gd name="connsiteX1" fmla="*/ 1268964 w 2855168"/>
                <a:gd name="connsiteY1" fmla="*/ 18661 h 485192"/>
                <a:gd name="connsiteX2" fmla="*/ 1884784 w 2855168"/>
                <a:gd name="connsiteY2" fmla="*/ 345233 h 485192"/>
                <a:gd name="connsiteX3" fmla="*/ 2845837 w 2855168"/>
                <a:gd name="connsiteY3" fmla="*/ 326571 h 485192"/>
                <a:gd name="connsiteX4" fmla="*/ 2855168 w 2855168"/>
                <a:gd name="connsiteY4" fmla="*/ 485192 h 485192"/>
                <a:gd name="connsiteX5" fmla="*/ 1698172 w 2855168"/>
                <a:gd name="connsiteY5" fmla="*/ 485192 h 485192"/>
                <a:gd name="connsiteX6" fmla="*/ 1203649 w 2855168"/>
                <a:gd name="connsiteY6" fmla="*/ 177282 h 485192"/>
                <a:gd name="connsiteX7" fmla="*/ 0 w 2855168"/>
                <a:gd name="connsiteY7" fmla="*/ 130628 h 485192"/>
                <a:gd name="connsiteX8" fmla="*/ 9331 w 2855168"/>
                <a:gd name="connsiteY8" fmla="*/ 65314 h 485192"/>
                <a:gd name="connsiteX9" fmla="*/ 373225 w 2855168"/>
                <a:gd name="connsiteY9" fmla="*/ 93306 h 485192"/>
                <a:gd name="connsiteX10" fmla="*/ 363894 w 2855168"/>
                <a:gd name="connsiteY10" fmla="*/ 0 h 485192"/>
                <a:gd name="connsiteX0" fmla="*/ 395644 w 2886918"/>
                <a:gd name="connsiteY0" fmla="*/ 0 h 485192"/>
                <a:gd name="connsiteX1" fmla="*/ 1300714 w 2886918"/>
                <a:gd name="connsiteY1" fmla="*/ 18661 h 485192"/>
                <a:gd name="connsiteX2" fmla="*/ 1916534 w 2886918"/>
                <a:gd name="connsiteY2" fmla="*/ 345233 h 485192"/>
                <a:gd name="connsiteX3" fmla="*/ 2877587 w 2886918"/>
                <a:gd name="connsiteY3" fmla="*/ 326571 h 485192"/>
                <a:gd name="connsiteX4" fmla="*/ 2886918 w 2886918"/>
                <a:gd name="connsiteY4" fmla="*/ 485192 h 485192"/>
                <a:gd name="connsiteX5" fmla="*/ 1729922 w 2886918"/>
                <a:gd name="connsiteY5" fmla="*/ 485192 h 485192"/>
                <a:gd name="connsiteX6" fmla="*/ 1235399 w 2886918"/>
                <a:gd name="connsiteY6" fmla="*/ 177282 h 485192"/>
                <a:gd name="connsiteX7" fmla="*/ 0 w 2886918"/>
                <a:gd name="connsiteY7" fmla="*/ 117928 h 485192"/>
                <a:gd name="connsiteX8" fmla="*/ 41081 w 2886918"/>
                <a:gd name="connsiteY8" fmla="*/ 65314 h 485192"/>
                <a:gd name="connsiteX9" fmla="*/ 404975 w 2886918"/>
                <a:gd name="connsiteY9" fmla="*/ 93306 h 485192"/>
                <a:gd name="connsiteX10" fmla="*/ 395644 w 2886918"/>
                <a:gd name="connsiteY10" fmla="*/ 0 h 485192"/>
                <a:gd name="connsiteX0" fmla="*/ 421044 w 2886918"/>
                <a:gd name="connsiteY0" fmla="*/ 6739 h 466531"/>
                <a:gd name="connsiteX1" fmla="*/ 1300714 w 2886918"/>
                <a:gd name="connsiteY1" fmla="*/ 0 h 466531"/>
                <a:gd name="connsiteX2" fmla="*/ 1916534 w 2886918"/>
                <a:gd name="connsiteY2" fmla="*/ 326572 h 466531"/>
                <a:gd name="connsiteX3" fmla="*/ 2877587 w 2886918"/>
                <a:gd name="connsiteY3" fmla="*/ 307910 h 466531"/>
                <a:gd name="connsiteX4" fmla="*/ 2886918 w 2886918"/>
                <a:gd name="connsiteY4" fmla="*/ 466531 h 466531"/>
                <a:gd name="connsiteX5" fmla="*/ 1729922 w 2886918"/>
                <a:gd name="connsiteY5" fmla="*/ 466531 h 466531"/>
                <a:gd name="connsiteX6" fmla="*/ 1235399 w 2886918"/>
                <a:gd name="connsiteY6" fmla="*/ 158621 h 466531"/>
                <a:gd name="connsiteX7" fmla="*/ 0 w 2886918"/>
                <a:gd name="connsiteY7" fmla="*/ 99267 h 466531"/>
                <a:gd name="connsiteX8" fmla="*/ 41081 w 2886918"/>
                <a:gd name="connsiteY8" fmla="*/ 46653 h 466531"/>
                <a:gd name="connsiteX9" fmla="*/ 404975 w 2886918"/>
                <a:gd name="connsiteY9" fmla="*/ 74645 h 466531"/>
                <a:gd name="connsiteX10" fmla="*/ 421044 w 2886918"/>
                <a:gd name="connsiteY10" fmla="*/ 6739 h 466531"/>
                <a:gd name="connsiteX0" fmla="*/ 421044 w 2886918"/>
                <a:gd name="connsiteY0" fmla="*/ 6739 h 466531"/>
                <a:gd name="connsiteX1" fmla="*/ 1300714 w 2886918"/>
                <a:gd name="connsiteY1" fmla="*/ 0 h 466531"/>
                <a:gd name="connsiteX2" fmla="*/ 1916534 w 2886918"/>
                <a:gd name="connsiteY2" fmla="*/ 326572 h 466531"/>
                <a:gd name="connsiteX3" fmla="*/ 2877587 w 2886918"/>
                <a:gd name="connsiteY3" fmla="*/ 307910 h 466531"/>
                <a:gd name="connsiteX4" fmla="*/ 2886918 w 2886918"/>
                <a:gd name="connsiteY4" fmla="*/ 466531 h 466531"/>
                <a:gd name="connsiteX5" fmla="*/ 1729922 w 2886918"/>
                <a:gd name="connsiteY5" fmla="*/ 466531 h 466531"/>
                <a:gd name="connsiteX6" fmla="*/ 1235399 w 2886918"/>
                <a:gd name="connsiteY6" fmla="*/ 158621 h 466531"/>
                <a:gd name="connsiteX7" fmla="*/ 0 w 2886918"/>
                <a:gd name="connsiteY7" fmla="*/ 99267 h 466531"/>
                <a:gd name="connsiteX8" fmla="*/ 41081 w 2886918"/>
                <a:gd name="connsiteY8" fmla="*/ 46653 h 466531"/>
                <a:gd name="connsiteX9" fmla="*/ 392275 w 2886918"/>
                <a:gd name="connsiteY9" fmla="*/ 68295 h 466531"/>
                <a:gd name="connsiteX10" fmla="*/ 421044 w 2886918"/>
                <a:gd name="connsiteY10" fmla="*/ 6739 h 4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918" h="466531">
                  <a:moveTo>
                    <a:pt x="421044" y="6739"/>
                  </a:moveTo>
                  <a:lnTo>
                    <a:pt x="1300714" y="0"/>
                  </a:lnTo>
                  <a:lnTo>
                    <a:pt x="1916534" y="326572"/>
                  </a:lnTo>
                  <a:lnTo>
                    <a:pt x="2877587" y="307910"/>
                  </a:lnTo>
                  <a:lnTo>
                    <a:pt x="2886918" y="466531"/>
                  </a:lnTo>
                  <a:lnTo>
                    <a:pt x="1729922" y="466531"/>
                  </a:lnTo>
                  <a:lnTo>
                    <a:pt x="1235399" y="158621"/>
                  </a:lnTo>
                  <a:lnTo>
                    <a:pt x="0" y="99267"/>
                  </a:lnTo>
                  <a:lnTo>
                    <a:pt x="41081" y="46653"/>
                  </a:lnTo>
                  <a:lnTo>
                    <a:pt x="392275" y="68295"/>
                  </a:lnTo>
                  <a:lnTo>
                    <a:pt x="421044" y="6739"/>
                  </a:lnTo>
                  <a:close/>
                </a:path>
              </a:pathLst>
            </a:custGeom>
            <a:solidFill>
              <a:srgbClr val="EDC2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189022" y="3564049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45652" y="4368504"/>
            <a:ext cx="4855145" cy="2489496"/>
            <a:chOff x="3234878" y="3310347"/>
            <a:chExt cx="5874725" cy="3012290"/>
          </a:xfrm>
        </p:grpSpPr>
        <p:sp>
          <p:nvSpPr>
            <p:cNvPr id="76" name="Rectangle 75"/>
            <p:cNvSpPr/>
            <p:nvPr/>
          </p:nvSpPr>
          <p:spPr>
            <a:xfrm>
              <a:off x="3239961" y="4495800"/>
              <a:ext cx="5869642" cy="18268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>
              <a:off x="3234878" y="3310347"/>
              <a:ext cx="5869642" cy="1210200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5583386" y="3778862"/>
              <a:ext cx="1196826" cy="160393"/>
            </a:xfrm>
            <a:prstGeom prst="trapezoid">
              <a:avLst>
                <a:gd name="adj" fmla="val 105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 rot="20697365">
            <a:off x="5803652" y="2571077"/>
            <a:ext cx="685801" cy="685801"/>
            <a:chOff x="3607138" y="3530774"/>
            <a:chExt cx="685801" cy="685801"/>
          </a:xfrm>
        </p:grpSpPr>
        <p:sp>
          <p:nvSpPr>
            <p:cNvPr id="81" name="Oval 80"/>
            <p:cNvSpPr/>
            <p:nvPr/>
          </p:nvSpPr>
          <p:spPr>
            <a:xfrm>
              <a:off x="3607138" y="3530774"/>
              <a:ext cx="685801" cy="6858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638311" y="3561934"/>
              <a:ext cx="623455" cy="62345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650956" y="3572091"/>
              <a:ext cx="613405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7150"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₦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440082">
            <a:off x="5894759" y="4259625"/>
            <a:ext cx="566777" cy="584775"/>
            <a:chOff x="3607138" y="3510689"/>
            <a:chExt cx="685801" cy="707579"/>
          </a:xfrm>
        </p:grpSpPr>
        <p:sp>
          <p:nvSpPr>
            <p:cNvPr id="87" name="Oval 86"/>
            <p:cNvSpPr/>
            <p:nvPr/>
          </p:nvSpPr>
          <p:spPr>
            <a:xfrm>
              <a:off x="3607138" y="3530774"/>
              <a:ext cx="685801" cy="6858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638311" y="3561934"/>
              <a:ext cx="623455" cy="62345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50956" y="3510689"/>
              <a:ext cx="613405" cy="70757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7150"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latin typeface="Andalus" panose="02020603050405020304" pitchFamily="18" charset="-78"/>
                  <a:cs typeface="Andalus" panose="02020603050405020304" pitchFamily="18" charset="-78"/>
                </a:rPr>
                <a:t>₦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rot="440082">
            <a:off x="6313400" y="3318475"/>
            <a:ext cx="468411" cy="468411"/>
            <a:chOff x="3607138" y="3530774"/>
            <a:chExt cx="685801" cy="685801"/>
          </a:xfrm>
        </p:grpSpPr>
        <p:sp>
          <p:nvSpPr>
            <p:cNvPr id="91" name="Oval 90"/>
            <p:cNvSpPr/>
            <p:nvPr/>
          </p:nvSpPr>
          <p:spPr>
            <a:xfrm>
              <a:off x="3607138" y="3530774"/>
              <a:ext cx="685801" cy="6858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638311" y="3561934"/>
              <a:ext cx="623455" cy="62345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50957" y="3571579"/>
              <a:ext cx="613406" cy="58580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7150"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₦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 rot="20861905">
            <a:off x="5379625" y="3323414"/>
            <a:ext cx="425828" cy="425828"/>
            <a:chOff x="3607138" y="3530774"/>
            <a:chExt cx="685801" cy="685801"/>
          </a:xfrm>
        </p:grpSpPr>
        <p:sp>
          <p:nvSpPr>
            <p:cNvPr id="95" name="Oval 94"/>
            <p:cNvSpPr/>
            <p:nvPr/>
          </p:nvSpPr>
          <p:spPr>
            <a:xfrm>
              <a:off x="3607138" y="3530774"/>
              <a:ext cx="685801" cy="6858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638311" y="3561934"/>
              <a:ext cx="623455" cy="62345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extrusionH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50956" y="3542287"/>
              <a:ext cx="613405" cy="64438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7150"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>
                  <a:latin typeface="Andalus" panose="02020603050405020304" pitchFamily="18" charset="-78"/>
                  <a:cs typeface="Andalus" panose="02020603050405020304" pitchFamily="18" charset="-78"/>
                </a:rPr>
                <a:t>₦</a:t>
              </a:r>
              <a:endParaRPr lang="en-US" sz="2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98123" y="336234"/>
            <a:ext cx="428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Where should I put my money?</a:t>
            </a:r>
            <a:endParaRPr lang="en-US" sz="2800" b="1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2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087" y="258001"/>
            <a:ext cx="165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Marketing </a:t>
            </a:r>
            <a:r>
              <a:rPr lang="en-US" b="1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Audit</a:t>
            </a:r>
            <a:endParaRPr lang="en-US" b="1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endParaRPr lang="en-US" b="1" dirty="0" smtClean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endParaRPr lang="en-US" b="1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13849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55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2971801"/>
            <a:ext cx="12188825" cy="38862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765" y="3771448"/>
            <a:ext cx="10346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 did not realize the importance of communications and the and the overriding importance of what is on the evening news. If I am not on, or there with a message, someone else is, with their message.” - Bill 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Clinton</a:t>
            </a:r>
            <a:endParaRPr lang="en-US" sz="32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                                          </a:t>
            </a:r>
            <a:endParaRPr lang="en-US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862" r="15000"/>
          <a:stretch/>
        </p:blipFill>
        <p:spPr>
          <a:xfrm>
            <a:off x="2869" y="0"/>
            <a:ext cx="12192000" cy="68686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3000" y="2743200"/>
            <a:ext cx="2362200" cy="167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Positioning Drivers</a:t>
            </a:r>
          </a:p>
        </p:txBody>
      </p:sp>
      <p:sp>
        <p:nvSpPr>
          <p:cNvPr id="7" name="Oval 6"/>
          <p:cNvSpPr/>
          <p:nvPr/>
        </p:nvSpPr>
        <p:spPr>
          <a:xfrm>
            <a:off x="5257800" y="1214718"/>
            <a:ext cx="1752600" cy="1676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Emotion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2590800"/>
            <a:ext cx="1752600" cy="1676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Value</a:t>
            </a:r>
          </a:p>
        </p:txBody>
      </p:sp>
      <p:sp>
        <p:nvSpPr>
          <p:cNvPr id="9" name="Oval 8"/>
          <p:cNvSpPr/>
          <p:nvPr/>
        </p:nvSpPr>
        <p:spPr>
          <a:xfrm>
            <a:off x="5289176" y="4114800"/>
            <a:ext cx="1752600" cy="1676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Awareness</a:t>
            </a:r>
          </a:p>
        </p:txBody>
      </p:sp>
      <p:sp>
        <p:nvSpPr>
          <p:cNvPr id="10" name="Oval 9"/>
          <p:cNvSpPr/>
          <p:nvPr/>
        </p:nvSpPr>
        <p:spPr>
          <a:xfrm>
            <a:off x="3485029" y="2743200"/>
            <a:ext cx="1752600" cy="1676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Difference</a:t>
            </a:r>
          </a:p>
        </p:txBody>
      </p:sp>
      <p:cxnSp>
        <p:nvCxnSpPr>
          <p:cNvPr id="11" name="Straight Connector 10"/>
          <p:cNvCxnSpPr>
            <a:stCxn id="7" idx="7"/>
            <a:endCxn id="8" idx="7"/>
          </p:cNvCxnSpPr>
          <p:nvPr/>
        </p:nvCxnSpPr>
        <p:spPr>
          <a:xfrm>
            <a:off x="6753738" y="1460221"/>
            <a:ext cx="1905000" cy="137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5"/>
            <a:endCxn id="8" idx="5"/>
          </p:cNvCxnSpPr>
          <p:nvPr/>
        </p:nvCxnSpPr>
        <p:spPr>
          <a:xfrm flipV="1">
            <a:off x="6785114" y="4021697"/>
            <a:ext cx="1873624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3"/>
            <a:endCxn id="9" idx="3"/>
          </p:cNvCxnSpPr>
          <p:nvPr/>
        </p:nvCxnSpPr>
        <p:spPr>
          <a:xfrm>
            <a:off x="3741692" y="4174097"/>
            <a:ext cx="1804147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1"/>
            <a:endCxn id="10" idx="1"/>
          </p:cNvCxnSpPr>
          <p:nvPr/>
        </p:nvCxnSpPr>
        <p:spPr>
          <a:xfrm flipH="1">
            <a:off x="3741692" y="1460221"/>
            <a:ext cx="1772771" cy="1528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49675" y="2114963"/>
            <a:ext cx="23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Are we 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connecting with 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our target 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audiences?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5674" y="4856246"/>
            <a:ext cx="210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We are delivering the 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dirty="0">
                <a:latin typeface="Andalus" pitchFamily="18" charset="-78"/>
                <a:cs typeface="Andalus" pitchFamily="18" charset="-78"/>
              </a:rPr>
              <a:t> value expected?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1063" y="4783697"/>
            <a:ext cx="196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ndalus" pitchFamily="18" charset="-78"/>
                <a:cs typeface="Andalus" pitchFamily="18" charset="-78"/>
              </a:rPr>
              <a:t>Are 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our  </a:t>
            </a:r>
            <a:r>
              <a:rPr lang="en-US" sz="1400" dirty="0">
                <a:latin typeface="Andalus" pitchFamily="18" charset="-78"/>
                <a:cs typeface="Andalus" pitchFamily="18" charset="-78"/>
              </a:rPr>
              <a:t>target 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audience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aware our messages?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2418" y="1578491"/>
            <a:ext cx="226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Are we achieving our Objective</a:t>
            </a:r>
            <a:r>
              <a:rPr lang="en-US" sz="1400" dirty="0" smtClean="0">
                <a:latin typeface="Andalus" pitchFamily="18" charset="-78"/>
                <a:cs typeface="Andalus" pitchFamily="18" charset="-78"/>
              </a:rPr>
              <a:t>? 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83" y="237022"/>
            <a:ext cx="3435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Marketing Measurement</a:t>
            </a:r>
            <a:endParaRPr lang="en-US" sz="2800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5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7882"/>
            <a:ext cx="12192000" cy="188424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107051"/>
            <a:ext cx="9639946" cy="1673817"/>
          </a:xfrm>
          <a:prstGeom prst="rect">
            <a:avLst/>
          </a:prstGeom>
          <a:solidFill>
            <a:schemeClr val="accent6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1175"/>
            <a:r>
              <a:rPr lang="en-US" sz="6600" dirty="0" smtClean="0">
                <a:solidFill>
                  <a:prstClr val="white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Situation Analysis</a:t>
            </a:r>
            <a:endParaRPr lang="en-US" sz="6600" dirty="0">
              <a:solidFill>
                <a:prstClr val="white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1424" y="4107050"/>
            <a:ext cx="2350576" cy="16738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882"/>
            <a:ext cx="12192000" cy="188424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5071" y="130599"/>
            <a:ext cx="1290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“</a:t>
            </a:r>
            <a:endParaRPr lang="en-US" sz="138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3817" y="903669"/>
            <a:ext cx="1519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”</a:t>
            </a:r>
            <a:endParaRPr lang="en-US" sz="138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9493" y="833837"/>
            <a:ext cx="431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often refer to Situation Analysis as the foundation </a:t>
            </a:r>
            <a:r>
              <a:rPr lang="en-US" sz="1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every </a:t>
            </a:r>
            <a:r>
              <a:rPr lang="en-US" sz="1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marketing </a:t>
            </a:r>
            <a:r>
              <a:rPr lang="en-US" sz="14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plan. </a:t>
            </a: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7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5"/>
          <p:cNvSpPr/>
          <p:nvPr/>
        </p:nvSpPr>
        <p:spPr>
          <a:xfrm>
            <a:off x="7571951" y="3559468"/>
            <a:ext cx="1111403" cy="163018"/>
          </a:xfrm>
          <a:custGeom>
            <a:avLst/>
            <a:gdLst>
              <a:gd name="connsiteX0" fmla="*/ 0 w 282633"/>
              <a:gd name="connsiteY0" fmla="*/ 38239 h 38239"/>
              <a:gd name="connsiteX1" fmla="*/ 133004 w 282633"/>
              <a:gd name="connsiteY1" fmla="*/ 4988 h 38239"/>
              <a:gd name="connsiteX2" fmla="*/ 282633 w 282633"/>
              <a:gd name="connsiteY2" fmla="*/ 8313 h 38239"/>
              <a:gd name="connsiteX0" fmla="*/ 0 w 425537"/>
              <a:gd name="connsiteY0" fmla="*/ 35929 h 35929"/>
              <a:gd name="connsiteX1" fmla="*/ 133004 w 425537"/>
              <a:gd name="connsiteY1" fmla="*/ 2678 h 35929"/>
              <a:gd name="connsiteX2" fmla="*/ 425537 w 425537"/>
              <a:gd name="connsiteY2" fmla="*/ 19858 h 35929"/>
              <a:gd name="connsiteX0" fmla="*/ 0 w 425537"/>
              <a:gd name="connsiteY0" fmla="*/ 35929 h 49506"/>
              <a:gd name="connsiteX1" fmla="*/ 133004 w 425537"/>
              <a:gd name="connsiteY1" fmla="*/ 2678 h 49506"/>
              <a:gd name="connsiteX2" fmla="*/ 425537 w 425537"/>
              <a:gd name="connsiteY2" fmla="*/ 19858 h 49506"/>
              <a:gd name="connsiteX0" fmla="*/ 0 w 675778"/>
              <a:gd name="connsiteY0" fmla="*/ 35261 h 52849"/>
              <a:gd name="connsiteX1" fmla="*/ 133004 w 675778"/>
              <a:gd name="connsiteY1" fmla="*/ 2010 h 52849"/>
              <a:gd name="connsiteX2" fmla="*/ 675778 w 675778"/>
              <a:gd name="connsiteY2" fmla="*/ 23201 h 52849"/>
              <a:gd name="connsiteX0" fmla="*/ 0 w 675778"/>
              <a:gd name="connsiteY0" fmla="*/ 35261 h 76912"/>
              <a:gd name="connsiteX1" fmla="*/ 133004 w 675778"/>
              <a:gd name="connsiteY1" fmla="*/ 2010 h 76912"/>
              <a:gd name="connsiteX2" fmla="*/ 675778 w 675778"/>
              <a:gd name="connsiteY2" fmla="*/ 23201 h 76912"/>
              <a:gd name="connsiteX0" fmla="*/ 0 w 675778"/>
              <a:gd name="connsiteY0" fmla="*/ 35261 h 76912"/>
              <a:gd name="connsiteX1" fmla="*/ 207616 w 675778"/>
              <a:gd name="connsiteY1" fmla="*/ 2010 h 76912"/>
              <a:gd name="connsiteX2" fmla="*/ 675778 w 675778"/>
              <a:gd name="connsiteY2" fmla="*/ 23201 h 76912"/>
              <a:gd name="connsiteX0" fmla="*/ 0 w 1111403"/>
              <a:gd name="connsiteY0" fmla="*/ 65866 h 81284"/>
              <a:gd name="connsiteX1" fmla="*/ 643241 w 1111403"/>
              <a:gd name="connsiteY1" fmla="*/ 6382 h 81284"/>
              <a:gd name="connsiteX2" fmla="*/ 1111403 w 1111403"/>
              <a:gd name="connsiteY2" fmla="*/ 27573 h 81284"/>
              <a:gd name="connsiteX0" fmla="*/ 0 w 1111403"/>
              <a:gd name="connsiteY0" fmla="*/ 38293 h 38293"/>
              <a:gd name="connsiteX1" fmla="*/ 1111403 w 1111403"/>
              <a:gd name="connsiteY1" fmla="*/ 0 h 38293"/>
              <a:gd name="connsiteX0" fmla="*/ 0 w 1111403"/>
              <a:gd name="connsiteY0" fmla="*/ 173636 h 173636"/>
              <a:gd name="connsiteX1" fmla="*/ 1111403 w 1111403"/>
              <a:gd name="connsiteY1" fmla="*/ 135343 h 173636"/>
              <a:gd name="connsiteX0" fmla="*/ 0 w 1111403"/>
              <a:gd name="connsiteY0" fmla="*/ 173636 h 263903"/>
              <a:gd name="connsiteX1" fmla="*/ 1111403 w 1111403"/>
              <a:gd name="connsiteY1" fmla="*/ 135343 h 263903"/>
              <a:gd name="connsiteX0" fmla="*/ 0 w 1111403"/>
              <a:gd name="connsiteY0" fmla="*/ 72751 h 163018"/>
              <a:gd name="connsiteX1" fmla="*/ 1111403 w 1111403"/>
              <a:gd name="connsiteY1" fmla="*/ 34458 h 16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1403" h="163018">
                <a:moveTo>
                  <a:pt x="0" y="72751"/>
                </a:moveTo>
                <a:cubicBezTo>
                  <a:pt x="494405" y="163018"/>
                  <a:pt x="658252" y="0"/>
                  <a:pt x="1111403" y="34458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7859637" y="3553054"/>
            <a:ext cx="829373" cy="420756"/>
          </a:xfrm>
          <a:custGeom>
            <a:avLst/>
            <a:gdLst>
              <a:gd name="connsiteX0" fmla="*/ 0 w 779489"/>
              <a:gd name="connsiteY0" fmla="*/ 57463 h 941882"/>
              <a:gd name="connsiteX1" fmla="*/ 509666 w 779489"/>
              <a:gd name="connsiteY1" fmla="*/ 87443 h 941882"/>
              <a:gd name="connsiteX2" fmla="*/ 419725 w 779489"/>
              <a:gd name="connsiteY2" fmla="*/ 582118 h 941882"/>
              <a:gd name="connsiteX3" fmla="*/ 779489 w 779489"/>
              <a:gd name="connsiteY3" fmla="*/ 941882 h 941882"/>
              <a:gd name="connsiteX0" fmla="*/ 0 w 779489"/>
              <a:gd name="connsiteY0" fmla="*/ 0 h 884419"/>
              <a:gd name="connsiteX1" fmla="*/ 419725 w 779489"/>
              <a:gd name="connsiteY1" fmla="*/ 524655 h 884419"/>
              <a:gd name="connsiteX2" fmla="*/ 779489 w 779489"/>
              <a:gd name="connsiteY2" fmla="*/ 884419 h 884419"/>
              <a:gd name="connsiteX0" fmla="*/ 0 w 779489"/>
              <a:gd name="connsiteY0" fmla="*/ 0 h 884419"/>
              <a:gd name="connsiteX1" fmla="*/ 419725 w 779489"/>
              <a:gd name="connsiteY1" fmla="*/ 524655 h 884419"/>
              <a:gd name="connsiteX2" fmla="*/ 779489 w 779489"/>
              <a:gd name="connsiteY2" fmla="*/ 884419 h 884419"/>
              <a:gd name="connsiteX0" fmla="*/ 0 w 779489"/>
              <a:gd name="connsiteY0" fmla="*/ 0 h 884419"/>
              <a:gd name="connsiteX1" fmla="*/ 419725 w 779489"/>
              <a:gd name="connsiteY1" fmla="*/ 524655 h 884419"/>
              <a:gd name="connsiteX2" fmla="*/ 779489 w 779489"/>
              <a:gd name="connsiteY2" fmla="*/ 884419 h 884419"/>
              <a:gd name="connsiteX0" fmla="*/ 0 w 779489"/>
              <a:gd name="connsiteY0" fmla="*/ 14366 h 898785"/>
              <a:gd name="connsiteX1" fmla="*/ 419725 w 779489"/>
              <a:gd name="connsiteY1" fmla="*/ 539021 h 898785"/>
              <a:gd name="connsiteX2" fmla="*/ 779489 w 779489"/>
              <a:gd name="connsiteY2" fmla="*/ 898785 h 898785"/>
              <a:gd name="connsiteX0" fmla="*/ 0 w 829373"/>
              <a:gd name="connsiteY0" fmla="*/ 14366 h 847568"/>
              <a:gd name="connsiteX1" fmla="*/ 419725 w 829373"/>
              <a:gd name="connsiteY1" fmla="*/ 539021 h 847568"/>
              <a:gd name="connsiteX2" fmla="*/ 829373 w 829373"/>
              <a:gd name="connsiteY2" fmla="*/ 362165 h 847568"/>
              <a:gd name="connsiteX0" fmla="*/ 0 w 829373"/>
              <a:gd name="connsiteY0" fmla="*/ 0 h 347799"/>
              <a:gd name="connsiteX1" fmla="*/ 829373 w 829373"/>
              <a:gd name="connsiteY1" fmla="*/ 347799 h 347799"/>
              <a:gd name="connsiteX0" fmla="*/ 0 w 829373"/>
              <a:gd name="connsiteY0" fmla="*/ 0 h 420756"/>
              <a:gd name="connsiteX1" fmla="*/ 829373 w 829373"/>
              <a:gd name="connsiteY1" fmla="*/ 347799 h 420756"/>
              <a:gd name="connsiteX0" fmla="*/ 0 w 829373"/>
              <a:gd name="connsiteY0" fmla="*/ 0 h 420756"/>
              <a:gd name="connsiteX1" fmla="*/ 829373 w 829373"/>
              <a:gd name="connsiteY1" fmla="*/ 347799 h 42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9373" h="420756">
                <a:moveTo>
                  <a:pt x="0" y="0"/>
                </a:moveTo>
                <a:cubicBezTo>
                  <a:pt x="519525" y="23"/>
                  <a:pt x="406396" y="420756"/>
                  <a:pt x="829373" y="347799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6784432" y="1633480"/>
            <a:ext cx="1914654" cy="1647252"/>
          </a:xfrm>
          <a:custGeom>
            <a:avLst/>
            <a:gdLst>
              <a:gd name="connsiteX0" fmla="*/ 0 w 1933731"/>
              <a:gd name="connsiteY0" fmla="*/ 1648918 h 1648918"/>
              <a:gd name="connsiteX1" fmla="*/ 539646 w 1933731"/>
              <a:gd name="connsiteY1" fmla="*/ 809469 h 1648918"/>
              <a:gd name="connsiteX2" fmla="*/ 1933731 w 1933731"/>
              <a:gd name="connsiteY2" fmla="*/ 0 h 1648918"/>
              <a:gd name="connsiteX0" fmla="*/ 0 w 1933731"/>
              <a:gd name="connsiteY0" fmla="*/ 1912495 h 1912495"/>
              <a:gd name="connsiteX1" fmla="*/ 475027 w 1933731"/>
              <a:gd name="connsiteY1" fmla="*/ 274820 h 1912495"/>
              <a:gd name="connsiteX2" fmla="*/ 1933731 w 1933731"/>
              <a:gd name="connsiteY2" fmla="*/ 263577 h 1912495"/>
              <a:gd name="connsiteX0" fmla="*/ 0 w 1933731"/>
              <a:gd name="connsiteY0" fmla="*/ 1912495 h 1912495"/>
              <a:gd name="connsiteX1" fmla="*/ 475027 w 1933731"/>
              <a:gd name="connsiteY1" fmla="*/ 274820 h 1912495"/>
              <a:gd name="connsiteX2" fmla="*/ 1933731 w 1933731"/>
              <a:gd name="connsiteY2" fmla="*/ 263577 h 1912495"/>
              <a:gd name="connsiteX0" fmla="*/ 0 w 1933731"/>
              <a:gd name="connsiteY0" fmla="*/ 1912495 h 1912495"/>
              <a:gd name="connsiteX1" fmla="*/ 475027 w 1933731"/>
              <a:gd name="connsiteY1" fmla="*/ 274820 h 1912495"/>
              <a:gd name="connsiteX2" fmla="*/ 1933731 w 1933731"/>
              <a:gd name="connsiteY2" fmla="*/ 263577 h 1912495"/>
              <a:gd name="connsiteX0" fmla="*/ 0 w 1933731"/>
              <a:gd name="connsiteY0" fmla="*/ 1556895 h 1556895"/>
              <a:gd name="connsiteX1" fmla="*/ 475027 w 1933731"/>
              <a:gd name="connsiteY1" fmla="*/ 224020 h 1556895"/>
              <a:gd name="connsiteX2" fmla="*/ 1933731 w 1933731"/>
              <a:gd name="connsiteY2" fmla="*/ 212777 h 1556895"/>
              <a:gd name="connsiteX0" fmla="*/ 0 w 1933731"/>
              <a:gd name="connsiteY0" fmla="*/ 1556895 h 1556895"/>
              <a:gd name="connsiteX1" fmla="*/ 475027 w 1933731"/>
              <a:gd name="connsiteY1" fmla="*/ 224020 h 1556895"/>
              <a:gd name="connsiteX2" fmla="*/ 1933731 w 1933731"/>
              <a:gd name="connsiteY2" fmla="*/ 212777 h 1556895"/>
              <a:gd name="connsiteX0" fmla="*/ 0 w 1914654"/>
              <a:gd name="connsiteY0" fmla="*/ 1647252 h 1647252"/>
              <a:gd name="connsiteX1" fmla="*/ 455950 w 1914654"/>
              <a:gd name="connsiteY1" fmla="*/ 236928 h 1647252"/>
              <a:gd name="connsiteX2" fmla="*/ 1914654 w 1914654"/>
              <a:gd name="connsiteY2" fmla="*/ 225685 h 16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4654" h="1647252">
                <a:moveTo>
                  <a:pt x="0" y="1647252"/>
                </a:moveTo>
                <a:cubicBezTo>
                  <a:pt x="739854" y="1323714"/>
                  <a:pt x="136841" y="473856"/>
                  <a:pt x="455950" y="236928"/>
                </a:cubicBezTo>
                <a:cubicBezTo>
                  <a:pt x="775059" y="0"/>
                  <a:pt x="1315386" y="348104"/>
                  <a:pt x="1914654" y="225685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52059" y="1956941"/>
            <a:ext cx="4367310" cy="3255963"/>
            <a:chOff x="4037013" y="2211388"/>
            <a:chExt cx="4367310" cy="3255963"/>
          </a:xfrm>
        </p:grpSpPr>
        <p:grpSp>
          <p:nvGrpSpPr>
            <p:cNvPr id="31" name="Group 30"/>
            <p:cNvGrpSpPr/>
            <p:nvPr/>
          </p:nvGrpSpPr>
          <p:grpSpPr>
            <a:xfrm>
              <a:off x="4037013" y="2211388"/>
              <a:ext cx="4356101" cy="3255963"/>
              <a:chOff x="4037013" y="2211388"/>
              <a:chExt cx="4356101" cy="3255963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7200901" y="3502025"/>
                <a:ext cx="1192213" cy="747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7" y="61"/>
                  </a:cxn>
                  <a:cxn ang="0">
                    <a:pos x="718" y="61"/>
                  </a:cxn>
                  <a:cxn ang="0">
                    <a:pos x="724" y="64"/>
                  </a:cxn>
                  <a:cxn ang="0">
                    <a:pos x="731" y="72"/>
                  </a:cxn>
                  <a:cxn ang="0">
                    <a:pos x="736" y="87"/>
                  </a:cxn>
                  <a:cxn ang="0">
                    <a:pos x="741" y="105"/>
                  </a:cxn>
                  <a:cxn ang="0">
                    <a:pos x="745" y="127"/>
                  </a:cxn>
                  <a:cxn ang="0">
                    <a:pos x="749" y="153"/>
                  </a:cxn>
                  <a:cxn ang="0">
                    <a:pos x="750" y="181"/>
                  </a:cxn>
                  <a:cxn ang="0">
                    <a:pos x="751" y="211"/>
                  </a:cxn>
                  <a:cxn ang="0">
                    <a:pos x="750" y="241"/>
                  </a:cxn>
                  <a:cxn ang="0">
                    <a:pos x="749" y="269"/>
                  </a:cxn>
                  <a:cxn ang="0">
                    <a:pos x="745" y="295"/>
                  </a:cxn>
                  <a:cxn ang="0">
                    <a:pos x="741" y="318"/>
                  </a:cxn>
                  <a:cxn ang="0">
                    <a:pos x="736" y="336"/>
                  </a:cxn>
                  <a:cxn ang="0">
                    <a:pos x="731" y="350"/>
                  </a:cxn>
                  <a:cxn ang="0">
                    <a:pos x="724" y="358"/>
                  </a:cxn>
                  <a:cxn ang="0">
                    <a:pos x="718" y="362"/>
                  </a:cxn>
                  <a:cxn ang="0">
                    <a:pos x="717" y="362"/>
                  </a:cxn>
                  <a:cxn ang="0">
                    <a:pos x="0" y="471"/>
                  </a:cxn>
                  <a:cxn ang="0">
                    <a:pos x="0" y="0"/>
                  </a:cxn>
                </a:cxnLst>
                <a:rect l="0" t="0" r="r" b="b"/>
                <a:pathLst>
                  <a:path w="751" h="471">
                    <a:moveTo>
                      <a:pt x="0" y="0"/>
                    </a:moveTo>
                    <a:lnTo>
                      <a:pt x="717" y="61"/>
                    </a:lnTo>
                    <a:lnTo>
                      <a:pt x="718" y="61"/>
                    </a:lnTo>
                    <a:lnTo>
                      <a:pt x="724" y="64"/>
                    </a:lnTo>
                    <a:lnTo>
                      <a:pt x="731" y="72"/>
                    </a:lnTo>
                    <a:lnTo>
                      <a:pt x="736" y="87"/>
                    </a:lnTo>
                    <a:lnTo>
                      <a:pt x="741" y="105"/>
                    </a:lnTo>
                    <a:lnTo>
                      <a:pt x="745" y="127"/>
                    </a:lnTo>
                    <a:lnTo>
                      <a:pt x="749" y="153"/>
                    </a:lnTo>
                    <a:lnTo>
                      <a:pt x="750" y="181"/>
                    </a:lnTo>
                    <a:lnTo>
                      <a:pt x="751" y="211"/>
                    </a:lnTo>
                    <a:lnTo>
                      <a:pt x="750" y="241"/>
                    </a:lnTo>
                    <a:lnTo>
                      <a:pt x="749" y="269"/>
                    </a:lnTo>
                    <a:lnTo>
                      <a:pt x="745" y="295"/>
                    </a:lnTo>
                    <a:lnTo>
                      <a:pt x="741" y="318"/>
                    </a:lnTo>
                    <a:lnTo>
                      <a:pt x="736" y="336"/>
                    </a:lnTo>
                    <a:lnTo>
                      <a:pt x="731" y="350"/>
                    </a:lnTo>
                    <a:lnTo>
                      <a:pt x="724" y="358"/>
                    </a:lnTo>
                    <a:lnTo>
                      <a:pt x="718" y="362"/>
                    </a:lnTo>
                    <a:lnTo>
                      <a:pt x="717" y="362"/>
                    </a:lnTo>
                    <a:lnTo>
                      <a:pt x="0" y="47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</a:schemeClr>
                  </a:gs>
                  <a:gs pos="37000">
                    <a:schemeClr val="accent1"/>
                  </a:gs>
                  <a:gs pos="81000">
                    <a:schemeClr val="accent1">
                      <a:lumMod val="75000"/>
                    </a:schemeClr>
                  </a:gs>
                </a:gsLst>
                <a:lin ang="162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576763" y="2274888"/>
                <a:ext cx="2697163" cy="31305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50" y="773"/>
                  </a:cxn>
                  <a:cxn ang="0">
                    <a:pos x="1653" y="773"/>
                  </a:cxn>
                  <a:cxn ang="0">
                    <a:pos x="1660" y="776"/>
                  </a:cxn>
                  <a:cxn ang="0">
                    <a:pos x="1667" y="785"/>
                  </a:cxn>
                  <a:cxn ang="0">
                    <a:pos x="1674" y="799"/>
                  </a:cxn>
                  <a:cxn ang="0">
                    <a:pos x="1680" y="818"/>
                  </a:cxn>
                  <a:cxn ang="0">
                    <a:pos x="1685" y="841"/>
                  </a:cxn>
                  <a:cxn ang="0">
                    <a:pos x="1690" y="869"/>
                  </a:cxn>
                  <a:cxn ang="0">
                    <a:pos x="1694" y="899"/>
                  </a:cxn>
                  <a:cxn ang="0">
                    <a:pos x="1696" y="934"/>
                  </a:cxn>
                  <a:cxn ang="0">
                    <a:pos x="1698" y="969"/>
                  </a:cxn>
                  <a:cxn ang="0">
                    <a:pos x="1699" y="1008"/>
                  </a:cxn>
                  <a:cxn ang="0">
                    <a:pos x="1698" y="1046"/>
                  </a:cxn>
                  <a:cxn ang="0">
                    <a:pos x="1696" y="1082"/>
                  </a:cxn>
                  <a:cxn ang="0">
                    <a:pos x="1694" y="1115"/>
                  </a:cxn>
                  <a:cxn ang="0">
                    <a:pos x="1690" y="1146"/>
                  </a:cxn>
                  <a:cxn ang="0">
                    <a:pos x="1685" y="1173"/>
                  </a:cxn>
                  <a:cxn ang="0">
                    <a:pos x="1680" y="1196"/>
                  </a:cxn>
                  <a:cxn ang="0">
                    <a:pos x="1674" y="1215"/>
                  </a:cxn>
                  <a:cxn ang="0">
                    <a:pos x="1667" y="1230"/>
                  </a:cxn>
                  <a:cxn ang="0">
                    <a:pos x="1660" y="1238"/>
                  </a:cxn>
                  <a:cxn ang="0">
                    <a:pos x="1653" y="1241"/>
                  </a:cxn>
                  <a:cxn ang="0">
                    <a:pos x="1653" y="1244"/>
                  </a:cxn>
                  <a:cxn ang="0">
                    <a:pos x="1651" y="1244"/>
                  </a:cxn>
                  <a:cxn ang="0">
                    <a:pos x="0" y="1972"/>
                  </a:cxn>
                  <a:cxn ang="0">
                    <a:pos x="18" y="0"/>
                  </a:cxn>
                </a:cxnLst>
                <a:rect l="0" t="0" r="r" b="b"/>
                <a:pathLst>
                  <a:path w="1699" h="1972">
                    <a:moveTo>
                      <a:pt x="18" y="0"/>
                    </a:moveTo>
                    <a:lnTo>
                      <a:pt x="1650" y="773"/>
                    </a:lnTo>
                    <a:lnTo>
                      <a:pt x="1653" y="773"/>
                    </a:lnTo>
                    <a:lnTo>
                      <a:pt x="1660" y="776"/>
                    </a:lnTo>
                    <a:lnTo>
                      <a:pt x="1667" y="785"/>
                    </a:lnTo>
                    <a:lnTo>
                      <a:pt x="1674" y="799"/>
                    </a:lnTo>
                    <a:lnTo>
                      <a:pt x="1680" y="818"/>
                    </a:lnTo>
                    <a:lnTo>
                      <a:pt x="1685" y="841"/>
                    </a:lnTo>
                    <a:lnTo>
                      <a:pt x="1690" y="869"/>
                    </a:lnTo>
                    <a:lnTo>
                      <a:pt x="1694" y="899"/>
                    </a:lnTo>
                    <a:lnTo>
                      <a:pt x="1696" y="934"/>
                    </a:lnTo>
                    <a:lnTo>
                      <a:pt x="1698" y="969"/>
                    </a:lnTo>
                    <a:lnTo>
                      <a:pt x="1699" y="1008"/>
                    </a:lnTo>
                    <a:lnTo>
                      <a:pt x="1698" y="1046"/>
                    </a:lnTo>
                    <a:lnTo>
                      <a:pt x="1696" y="1082"/>
                    </a:lnTo>
                    <a:lnTo>
                      <a:pt x="1694" y="1115"/>
                    </a:lnTo>
                    <a:lnTo>
                      <a:pt x="1690" y="1146"/>
                    </a:lnTo>
                    <a:lnTo>
                      <a:pt x="1685" y="1173"/>
                    </a:lnTo>
                    <a:lnTo>
                      <a:pt x="1680" y="1196"/>
                    </a:lnTo>
                    <a:lnTo>
                      <a:pt x="1674" y="1215"/>
                    </a:lnTo>
                    <a:lnTo>
                      <a:pt x="1667" y="1230"/>
                    </a:lnTo>
                    <a:lnTo>
                      <a:pt x="1660" y="1238"/>
                    </a:lnTo>
                    <a:lnTo>
                      <a:pt x="1653" y="1241"/>
                    </a:lnTo>
                    <a:lnTo>
                      <a:pt x="1653" y="1244"/>
                    </a:lnTo>
                    <a:lnTo>
                      <a:pt x="1651" y="1244"/>
                    </a:lnTo>
                    <a:lnTo>
                      <a:pt x="0" y="197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037013" y="2211388"/>
                <a:ext cx="987425" cy="3255963"/>
              </a:xfrm>
              <a:custGeom>
                <a:avLst/>
                <a:gdLst/>
                <a:ahLst/>
                <a:cxnLst>
                  <a:cxn ang="0">
                    <a:pos x="334" y="2"/>
                  </a:cxn>
                  <a:cxn ang="0">
                    <a:pos x="379" y="25"/>
                  </a:cxn>
                  <a:cxn ang="0">
                    <a:pos x="422" y="67"/>
                  </a:cxn>
                  <a:cxn ang="0">
                    <a:pos x="462" y="128"/>
                  </a:cxn>
                  <a:cxn ang="0">
                    <a:pos x="498" y="207"/>
                  </a:cxn>
                  <a:cxn ang="0">
                    <a:pos x="531" y="301"/>
                  </a:cxn>
                  <a:cxn ang="0">
                    <a:pos x="560" y="409"/>
                  </a:cxn>
                  <a:cxn ang="0">
                    <a:pos x="583" y="529"/>
                  </a:cxn>
                  <a:cxn ang="0">
                    <a:pos x="601" y="661"/>
                  </a:cxn>
                  <a:cxn ang="0">
                    <a:pos x="615" y="801"/>
                  </a:cxn>
                  <a:cxn ang="0">
                    <a:pos x="621" y="949"/>
                  </a:cxn>
                  <a:cxn ang="0">
                    <a:pos x="621" y="1102"/>
                  </a:cxn>
                  <a:cxn ang="0">
                    <a:pos x="615" y="1250"/>
                  </a:cxn>
                  <a:cxn ang="0">
                    <a:pos x="601" y="1391"/>
                  </a:cxn>
                  <a:cxn ang="0">
                    <a:pos x="583" y="1522"/>
                  </a:cxn>
                  <a:cxn ang="0">
                    <a:pos x="560" y="1643"/>
                  </a:cxn>
                  <a:cxn ang="0">
                    <a:pos x="531" y="1751"/>
                  </a:cxn>
                  <a:cxn ang="0">
                    <a:pos x="498" y="1845"/>
                  </a:cxn>
                  <a:cxn ang="0">
                    <a:pos x="462" y="1923"/>
                  </a:cxn>
                  <a:cxn ang="0">
                    <a:pos x="422" y="1984"/>
                  </a:cxn>
                  <a:cxn ang="0">
                    <a:pos x="379" y="2026"/>
                  </a:cxn>
                  <a:cxn ang="0">
                    <a:pos x="334" y="2049"/>
                  </a:cxn>
                  <a:cxn ang="0">
                    <a:pos x="288" y="2049"/>
                  </a:cxn>
                  <a:cxn ang="0">
                    <a:pos x="243" y="2026"/>
                  </a:cxn>
                  <a:cxn ang="0">
                    <a:pos x="200" y="1984"/>
                  </a:cxn>
                  <a:cxn ang="0">
                    <a:pos x="161" y="1923"/>
                  </a:cxn>
                  <a:cxn ang="0">
                    <a:pos x="124" y="1845"/>
                  </a:cxn>
                  <a:cxn ang="0">
                    <a:pos x="91" y="1751"/>
                  </a:cxn>
                  <a:cxn ang="0">
                    <a:pos x="62" y="1643"/>
                  </a:cxn>
                  <a:cxn ang="0">
                    <a:pos x="39" y="1522"/>
                  </a:cxn>
                  <a:cxn ang="0">
                    <a:pos x="20" y="1391"/>
                  </a:cxn>
                  <a:cxn ang="0">
                    <a:pos x="7" y="1250"/>
                  </a:cxn>
                  <a:cxn ang="0">
                    <a:pos x="1" y="1102"/>
                  </a:cxn>
                  <a:cxn ang="0">
                    <a:pos x="1" y="949"/>
                  </a:cxn>
                  <a:cxn ang="0">
                    <a:pos x="7" y="801"/>
                  </a:cxn>
                  <a:cxn ang="0">
                    <a:pos x="20" y="661"/>
                  </a:cxn>
                  <a:cxn ang="0">
                    <a:pos x="39" y="529"/>
                  </a:cxn>
                  <a:cxn ang="0">
                    <a:pos x="62" y="409"/>
                  </a:cxn>
                  <a:cxn ang="0">
                    <a:pos x="91" y="301"/>
                  </a:cxn>
                  <a:cxn ang="0">
                    <a:pos x="124" y="207"/>
                  </a:cxn>
                  <a:cxn ang="0">
                    <a:pos x="161" y="128"/>
                  </a:cxn>
                  <a:cxn ang="0">
                    <a:pos x="200" y="67"/>
                  </a:cxn>
                  <a:cxn ang="0">
                    <a:pos x="243" y="25"/>
                  </a:cxn>
                  <a:cxn ang="0">
                    <a:pos x="288" y="2"/>
                  </a:cxn>
                </a:cxnLst>
                <a:rect l="0" t="0" r="r" b="b"/>
                <a:pathLst>
                  <a:path w="622" h="2051">
                    <a:moveTo>
                      <a:pt x="311" y="0"/>
                    </a:moveTo>
                    <a:lnTo>
                      <a:pt x="334" y="2"/>
                    </a:lnTo>
                    <a:lnTo>
                      <a:pt x="357" y="11"/>
                    </a:lnTo>
                    <a:lnTo>
                      <a:pt x="379" y="25"/>
                    </a:lnTo>
                    <a:lnTo>
                      <a:pt x="401" y="43"/>
                    </a:lnTo>
                    <a:lnTo>
                      <a:pt x="422" y="67"/>
                    </a:lnTo>
                    <a:lnTo>
                      <a:pt x="442" y="95"/>
                    </a:lnTo>
                    <a:lnTo>
                      <a:pt x="462" y="128"/>
                    </a:lnTo>
                    <a:lnTo>
                      <a:pt x="480" y="165"/>
                    </a:lnTo>
                    <a:lnTo>
                      <a:pt x="498" y="207"/>
                    </a:lnTo>
                    <a:lnTo>
                      <a:pt x="515" y="252"/>
                    </a:lnTo>
                    <a:lnTo>
                      <a:pt x="531" y="301"/>
                    </a:lnTo>
                    <a:lnTo>
                      <a:pt x="546" y="353"/>
                    </a:lnTo>
                    <a:lnTo>
                      <a:pt x="560" y="409"/>
                    </a:lnTo>
                    <a:lnTo>
                      <a:pt x="572" y="467"/>
                    </a:lnTo>
                    <a:lnTo>
                      <a:pt x="583" y="529"/>
                    </a:lnTo>
                    <a:lnTo>
                      <a:pt x="593" y="594"/>
                    </a:lnTo>
                    <a:lnTo>
                      <a:pt x="601" y="661"/>
                    </a:lnTo>
                    <a:lnTo>
                      <a:pt x="609" y="730"/>
                    </a:lnTo>
                    <a:lnTo>
                      <a:pt x="615" y="801"/>
                    </a:lnTo>
                    <a:lnTo>
                      <a:pt x="619" y="875"/>
                    </a:lnTo>
                    <a:lnTo>
                      <a:pt x="621" y="949"/>
                    </a:lnTo>
                    <a:lnTo>
                      <a:pt x="622" y="1026"/>
                    </a:lnTo>
                    <a:lnTo>
                      <a:pt x="621" y="1102"/>
                    </a:lnTo>
                    <a:lnTo>
                      <a:pt x="619" y="1177"/>
                    </a:lnTo>
                    <a:lnTo>
                      <a:pt x="615" y="1250"/>
                    </a:lnTo>
                    <a:lnTo>
                      <a:pt x="609" y="1322"/>
                    </a:lnTo>
                    <a:lnTo>
                      <a:pt x="601" y="1391"/>
                    </a:lnTo>
                    <a:lnTo>
                      <a:pt x="593" y="1458"/>
                    </a:lnTo>
                    <a:lnTo>
                      <a:pt x="583" y="1522"/>
                    </a:lnTo>
                    <a:lnTo>
                      <a:pt x="572" y="1584"/>
                    </a:lnTo>
                    <a:lnTo>
                      <a:pt x="560" y="1643"/>
                    </a:lnTo>
                    <a:lnTo>
                      <a:pt x="546" y="1699"/>
                    </a:lnTo>
                    <a:lnTo>
                      <a:pt x="531" y="1751"/>
                    </a:lnTo>
                    <a:lnTo>
                      <a:pt x="515" y="1800"/>
                    </a:lnTo>
                    <a:lnTo>
                      <a:pt x="498" y="1845"/>
                    </a:lnTo>
                    <a:lnTo>
                      <a:pt x="480" y="1886"/>
                    </a:lnTo>
                    <a:lnTo>
                      <a:pt x="462" y="1923"/>
                    </a:lnTo>
                    <a:lnTo>
                      <a:pt x="442" y="1955"/>
                    </a:lnTo>
                    <a:lnTo>
                      <a:pt x="422" y="1984"/>
                    </a:lnTo>
                    <a:lnTo>
                      <a:pt x="401" y="2008"/>
                    </a:lnTo>
                    <a:lnTo>
                      <a:pt x="379" y="2026"/>
                    </a:lnTo>
                    <a:lnTo>
                      <a:pt x="357" y="2040"/>
                    </a:lnTo>
                    <a:lnTo>
                      <a:pt x="334" y="2049"/>
                    </a:lnTo>
                    <a:lnTo>
                      <a:pt x="311" y="2051"/>
                    </a:lnTo>
                    <a:lnTo>
                      <a:pt x="288" y="2049"/>
                    </a:lnTo>
                    <a:lnTo>
                      <a:pt x="265" y="2040"/>
                    </a:lnTo>
                    <a:lnTo>
                      <a:pt x="243" y="2026"/>
                    </a:lnTo>
                    <a:lnTo>
                      <a:pt x="221" y="2008"/>
                    </a:lnTo>
                    <a:lnTo>
                      <a:pt x="200" y="1984"/>
                    </a:lnTo>
                    <a:lnTo>
                      <a:pt x="180" y="1955"/>
                    </a:lnTo>
                    <a:lnTo>
                      <a:pt x="161" y="1923"/>
                    </a:lnTo>
                    <a:lnTo>
                      <a:pt x="141" y="1886"/>
                    </a:lnTo>
                    <a:lnTo>
                      <a:pt x="124" y="1845"/>
                    </a:lnTo>
                    <a:lnTo>
                      <a:pt x="106" y="1800"/>
                    </a:lnTo>
                    <a:lnTo>
                      <a:pt x="91" y="1751"/>
                    </a:lnTo>
                    <a:lnTo>
                      <a:pt x="77" y="1699"/>
                    </a:lnTo>
                    <a:lnTo>
                      <a:pt x="62" y="1643"/>
                    </a:lnTo>
                    <a:lnTo>
                      <a:pt x="50" y="1584"/>
                    </a:lnTo>
                    <a:lnTo>
                      <a:pt x="39" y="1522"/>
                    </a:lnTo>
                    <a:lnTo>
                      <a:pt x="29" y="1458"/>
                    </a:lnTo>
                    <a:lnTo>
                      <a:pt x="20" y="1391"/>
                    </a:lnTo>
                    <a:lnTo>
                      <a:pt x="13" y="1322"/>
                    </a:lnTo>
                    <a:lnTo>
                      <a:pt x="7" y="1250"/>
                    </a:lnTo>
                    <a:lnTo>
                      <a:pt x="3" y="1177"/>
                    </a:lnTo>
                    <a:lnTo>
                      <a:pt x="1" y="1102"/>
                    </a:lnTo>
                    <a:lnTo>
                      <a:pt x="0" y="1026"/>
                    </a:lnTo>
                    <a:lnTo>
                      <a:pt x="1" y="949"/>
                    </a:lnTo>
                    <a:lnTo>
                      <a:pt x="3" y="875"/>
                    </a:lnTo>
                    <a:lnTo>
                      <a:pt x="7" y="801"/>
                    </a:lnTo>
                    <a:lnTo>
                      <a:pt x="13" y="730"/>
                    </a:lnTo>
                    <a:lnTo>
                      <a:pt x="20" y="661"/>
                    </a:lnTo>
                    <a:lnTo>
                      <a:pt x="29" y="594"/>
                    </a:lnTo>
                    <a:lnTo>
                      <a:pt x="39" y="529"/>
                    </a:lnTo>
                    <a:lnTo>
                      <a:pt x="50" y="467"/>
                    </a:lnTo>
                    <a:lnTo>
                      <a:pt x="62" y="409"/>
                    </a:lnTo>
                    <a:lnTo>
                      <a:pt x="77" y="353"/>
                    </a:lnTo>
                    <a:lnTo>
                      <a:pt x="91" y="301"/>
                    </a:lnTo>
                    <a:lnTo>
                      <a:pt x="106" y="252"/>
                    </a:lnTo>
                    <a:lnTo>
                      <a:pt x="124" y="207"/>
                    </a:lnTo>
                    <a:lnTo>
                      <a:pt x="141" y="165"/>
                    </a:lnTo>
                    <a:lnTo>
                      <a:pt x="161" y="128"/>
                    </a:lnTo>
                    <a:lnTo>
                      <a:pt x="180" y="95"/>
                    </a:lnTo>
                    <a:lnTo>
                      <a:pt x="200" y="67"/>
                    </a:lnTo>
                    <a:lnTo>
                      <a:pt x="221" y="43"/>
                    </a:lnTo>
                    <a:lnTo>
                      <a:pt x="243" y="25"/>
                    </a:lnTo>
                    <a:lnTo>
                      <a:pt x="265" y="11"/>
                    </a:lnTo>
                    <a:lnTo>
                      <a:pt x="288" y="2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83051" y="2344738"/>
                <a:ext cx="823913" cy="3022600"/>
              </a:xfrm>
              <a:custGeom>
                <a:avLst/>
                <a:gdLst/>
                <a:ahLst/>
                <a:cxnLst>
                  <a:cxn ang="0">
                    <a:pos x="280" y="2"/>
                  </a:cxn>
                  <a:cxn ang="0">
                    <a:pos x="319" y="25"/>
                  </a:cxn>
                  <a:cxn ang="0">
                    <a:pos x="356" y="68"/>
                  </a:cxn>
                  <a:cxn ang="0">
                    <a:pos x="390" y="130"/>
                  </a:cxn>
                  <a:cxn ang="0">
                    <a:pos x="422" y="209"/>
                  </a:cxn>
                  <a:cxn ang="0">
                    <a:pos x="449" y="303"/>
                  </a:cxn>
                  <a:cxn ang="0">
                    <a:pos x="473" y="412"/>
                  </a:cxn>
                  <a:cxn ang="0">
                    <a:pos x="493" y="533"/>
                  </a:cxn>
                  <a:cxn ang="0">
                    <a:pos x="507" y="664"/>
                  </a:cxn>
                  <a:cxn ang="0">
                    <a:pos x="516" y="805"/>
                  </a:cxn>
                  <a:cxn ang="0">
                    <a:pos x="519" y="952"/>
                  </a:cxn>
                  <a:cxn ang="0">
                    <a:pos x="516" y="1099"/>
                  </a:cxn>
                  <a:cxn ang="0">
                    <a:pos x="507" y="1239"/>
                  </a:cxn>
                  <a:cxn ang="0">
                    <a:pos x="493" y="1370"/>
                  </a:cxn>
                  <a:cxn ang="0">
                    <a:pos x="473" y="1492"/>
                  </a:cxn>
                  <a:cxn ang="0">
                    <a:pos x="449" y="1600"/>
                  </a:cxn>
                  <a:cxn ang="0">
                    <a:pos x="422" y="1694"/>
                  </a:cxn>
                  <a:cxn ang="0">
                    <a:pos x="390" y="1774"/>
                  </a:cxn>
                  <a:cxn ang="0">
                    <a:pos x="356" y="1836"/>
                  </a:cxn>
                  <a:cxn ang="0">
                    <a:pos x="319" y="1879"/>
                  </a:cxn>
                  <a:cxn ang="0">
                    <a:pos x="280" y="1901"/>
                  </a:cxn>
                  <a:cxn ang="0">
                    <a:pos x="240" y="1901"/>
                  </a:cxn>
                  <a:cxn ang="0">
                    <a:pos x="200" y="1879"/>
                  </a:cxn>
                  <a:cxn ang="0">
                    <a:pos x="163" y="1836"/>
                  </a:cxn>
                  <a:cxn ang="0">
                    <a:pos x="128" y="1774"/>
                  </a:cxn>
                  <a:cxn ang="0">
                    <a:pos x="97" y="1694"/>
                  </a:cxn>
                  <a:cxn ang="0">
                    <a:pos x="69" y="1600"/>
                  </a:cxn>
                  <a:cxn ang="0">
                    <a:pos x="46" y="1492"/>
                  </a:cxn>
                  <a:cxn ang="0">
                    <a:pos x="27" y="1370"/>
                  </a:cxn>
                  <a:cxn ang="0">
                    <a:pos x="12" y="1239"/>
                  </a:cxn>
                  <a:cxn ang="0">
                    <a:pos x="3" y="1099"/>
                  </a:cxn>
                  <a:cxn ang="0">
                    <a:pos x="0" y="952"/>
                  </a:cxn>
                  <a:cxn ang="0">
                    <a:pos x="3" y="805"/>
                  </a:cxn>
                  <a:cxn ang="0">
                    <a:pos x="12" y="664"/>
                  </a:cxn>
                  <a:cxn ang="0">
                    <a:pos x="27" y="533"/>
                  </a:cxn>
                  <a:cxn ang="0">
                    <a:pos x="46" y="412"/>
                  </a:cxn>
                  <a:cxn ang="0">
                    <a:pos x="69" y="303"/>
                  </a:cxn>
                  <a:cxn ang="0">
                    <a:pos x="97" y="209"/>
                  </a:cxn>
                  <a:cxn ang="0">
                    <a:pos x="128" y="130"/>
                  </a:cxn>
                  <a:cxn ang="0">
                    <a:pos x="163" y="68"/>
                  </a:cxn>
                  <a:cxn ang="0">
                    <a:pos x="200" y="25"/>
                  </a:cxn>
                  <a:cxn ang="0">
                    <a:pos x="240" y="2"/>
                  </a:cxn>
                </a:cxnLst>
                <a:rect l="0" t="0" r="r" b="b"/>
                <a:pathLst>
                  <a:path w="519" h="1904">
                    <a:moveTo>
                      <a:pt x="260" y="0"/>
                    </a:moveTo>
                    <a:lnTo>
                      <a:pt x="280" y="2"/>
                    </a:lnTo>
                    <a:lnTo>
                      <a:pt x="300" y="11"/>
                    </a:lnTo>
                    <a:lnTo>
                      <a:pt x="319" y="25"/>
                    </a:lnTo>
                    <a:lnTo>
                      <a:pt x="338" y="44"/>
                    </a:lnTo>
                    <a:lnTo>
                      <a:pt x="356" y="68"/>
                    </a:lnTo>
                    <a:lnTo>
                      <a:pt x="374" y="96"/>
                    </a:lnTo>
                    <a:lnTo>
                      <a:pt x="390" y="130"/>
                    </a:lnTo>
                    <a:lnTo>
                      <a:pt x="407" y="167"/>
                    </a:lnTo>
                    <a:lnTo>
                      <a:pt x="422" y="209"/>
                    </a:lnTo>
                    <a:lnTo>
                      <a:pt x="436" y="254"/>
                    </a:lnTo>
                    <a:lnTo>
                      <a:pt x="449" y="303"/>
                    </a:lnTo>
                    <a:lnTo>
                      <a:pt x="462" y="357"/>
                    </a:lnTo>
                    <a:lnTo>
                      <a:pt x="473" y="412"/>
                    </a:lnTo>
                    <a:lnTo>
                      <a:pt x="483" y="471"/>
                    </a:lnTo>
                    <a:lnTo>
                      <a:pt x="493" y="533"/>
                    </a:lnTo>
                    <a:lnTo>
                      <a:pt x="501" y="598"/>
                    </a:lnTo>
                    <a:lnTo>
                      <a:pt x="507" y="664"/>
                    </a:lnTo>
                    <a:lnTo>
                      <a:pt x="512" y="733"/>
                    </a:lnTo>
                    <a:lnTo>
                      <a:pt x="516" y="805"/>
                    </a:lnTo>
                    <a:lnTo>
                      <a:pt x="518" y="877"/>
                    </a:lnTo>
                    <a:lnTo>
                      <a:pt x="519" y="952"/>
                    </a:lnTo>
                    <a:lnTo>
                      <a:pt x="518" y="1026"/>
                    </a:lnTo>
                    <a:lnTo>
                      <a:pt x="516" y="1099"/>
                    </a:lnTo>
                    <a:lnTo>
                      <a:pt x="512" y="1170"/>
                    </a:lnTo>
                    <a:lnTo>
                      <a:pt x="507" y="1239"/>
                    </a:lnTo>
                    <a:lnTo>
                      <a:pt x="501" y="1306"/>
                    </a:lnTo>
                    <a:lnTo>
                      <a:pt x="493" y="1370"/>
                    </a:lnTo>
                    <a:lnTo>
                      <a:pt x="483" y="1432"/>
                    </a:lnTo>
                    <a:lnTo>
                      <a:pt x="473" y="1492"/>
                    </a:lnTo>
                    <a:lnTo>
                      <a:pt x="462" y="1547"/>
                    </a:lnTo>
                    <a:lnTo>
                      <a:pt x="449" y="1600"/>
                    </a:lnTo>
                    <a:lnTo>
                      <a:pt x="436" y="1649"/>
                    </a:lnTo>
                    <a:lnTo>
                      <a:pt x="422" y="1694"/>
                    </a:lnTo>
                    <a:lnTo>
                      <a:pt x="407" y="1736"/>
                    </a:lnTo>
                    <a:lnTo>
                      <a:pt x="390" y="1774"/>
                    </a:lnTo>
                    <a:lnTo>
                      <a:pt x="374" y="1807"/>
                    </a:lnTo>
                    <a:lnTo>
                      <a:pt x="356" y="1836"/>
                    </a:lnTo>
                    <a:lnTo>
                      <a:pt x="338" y="1860"/>
                    </a:lnTo>
                    <a:lnTo>
                      <a:pt x="319" y="1879"/>
                    </a:lnTo>
                    <a:lnTo>
                      <a:pt x="300" y="1892"/>
                    </a:lnTo>
                    <a:lnTo>
                      <a:pt x="280" y="1901"/>
                    </a:lnTo>
                    <a:lnTo>
                      <a:pt x="260" y="1904"/>
                    </a:lnTo>
                    <a:lnTo>
                      <a:pt x="240" y="1901"/>
                    </a:lnTo>
                    <a:lnTo>
                      <a:pt x="220" y="1892"/>
                    </a:lnTo>
                    <a:lnTo>
                      <a:pt x="200" y="1879"/>
                    </a:lnTo>
                    <a:lnTo>
                      <a:pt x="181" y="1860"/>
                    </a:lnTo>
                    <a:lnTo>
                      <a:pt x="163" y="1836"/>
                    </a:lnTo>
                    <a:lnTo>
                      <a:pt x="145" y="1807"/>
                    </a:lnTo>
                    <a:lnTo>
                      <a:pt x="128" y="1774"/>
                    </a:lnTo>
                    <a:lnTo>
                      <a:pt x="112" y="1736"/>
                    </a:lnTo>
                    <a:lnTo>
                      <a:pt x="97" y="1694"/>
                    </a:lnTo>
                    <a:lnTo>
                      <a:pt x="82" y="1649"/>
                    </a:lnTo>
                    <a:lnTo>
                      <a:pt x="69" y="1600"/>
                    </a:lnTo>
                    <a:lnTo>
                      <a:pt x="57" y="1547"/>
                    </a:lnTo>
                    <a:lnTo>
                      <a:pt x="46" y="1492"/>
                    </a:lnTo>
                    <a:lnTo>
                      <a:pt x="35" y="1432"/>
                    </a:lnTo>
                    <a:lnTo>
                      <a:pt x="27" y="1370"/>
                    </a:lnTo>
                    <a:lnTo>
                      <a:pt x="18" y="1306"/>
                    </a:lnTo>
                    <a:lnTo>
                      <a:pt x="12" y="1239"/>
                    </a:lnTo>
                    <a:lnTo>
                      <a:pt x="7" y="1170"/>
                    </a:lnTo>
                    <a:lnTo>
                      <a:pt x="3" y="1099"/>
                    </a:lnTo>
                    <a:lnTo>
                      <a:pt x="1" y="1026"/>
                    </a:lnTo>
                    <a:lnTo>
                      <a:pt x="0" y="952"/>
                    </a:lnTo>
                    <a:lnTo>
                      <a:pt x="1" y="877"/>
                    </a:lnTo>
                    <a:lnTo>
                      <a:pt x="3" y="805"/>
                    </a:lnTo>
                    <a:lnTo>
                      <a:pt x="7" y="733"/>
                    </a:lnTo>
                    <a:lnTo>
                      <a:pt x="12" y="664"/>
                    </a:lnTo>
                    <a:lnTo>
                      <a:pt x="18" y="598"/>
                    </a:lnTo>
                    <a:lnTo>
                      <a:pt x="27" y="533"/>
                    </a:lnTo>
                    <a:lnTo>
                      <a:pt x="35" y="471"/>
                    </a:lnTo>
                    <a:lnTo>
                      <a:pt x="46" y="412"/>
                    </a:lnTo>
                    <a:lnTo>
                      <a:pt x="57" y="357"/>
                    </a:lnTo>
                    <a:lnTo>
                      <a:pt x="69" y="303"/>
                    </a:lnTo>
                    <a:lnTo>
                      <a:pt x="82" y="254"/>
                    </a:lnTo>
                    <a:lnTo>
                      <a:pt x="97" y="209"/>
                    </a:lnTo>
                    <a:lnTo>
                      <a:pt x="112" y="167"/>
                    </a:lnTo>
                    <a:lnTo>
                      <a:pt x="128" y="130"/>
                    </a:lnTo>
                    <a:lnTo>
                      <a:pt x="145" y="96"/>
                    </a:lnTo>
                    <a:lnTo>
                      <a:pt x="163" y="68"/>
                    </a:lnTo>
                    <a:lnTo>
                      <a:pt x="181" y="44"/>
                    </a:lnTo>
                    <a:lnTo>
                      <a:pt x="200" y="25"/>
                    </a:lnTo>
                    <a:lnTo>
                      <a:pt x="220" y="11"/>
                    </a:lnTo>
                    <a:lnTo>
                      <a:pt x="240" y="2"/>
                    </a:lnTo>
                    <a:lnTo>
                      <a:pt x="26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5000">
                    <a:schemeClr val="accent1">
                      <a:lumMod val="50000"/>
                    </a:schemeClr>
                  </a:gs>
                  <a:gs pos="100000">
                    <a:schemeClr val="accent1"/>
                  </a:gs>
                </a:gsLst>
                <a:lin ang="156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402138" y="2632075"/>
                <a:ext cx="242888" cy="411163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24" y="2"/>
                  </a:cxn>
                  <a:cxn ang="0">
                    <a:pos x="133" y="8"/>
                  </a:cxn>
                  <a:cxn ang="0">
                    <a:pos x="142" y="18"/>
                  </a:cxn>
                  <a:cxn ang="0">
                    <a:pos x="148" y="31"/>
                  </a:cxn>
                  <a:cxn ang="0">
                    <a:pos x="151" y="47"/>
                  </a:cxn>
                  <a:cxn ang="0">
                    <a:pos x="153" y="64"/>
                  </a:cxn>
                  <a:cxn ang="0">
                    <a:pos x="153" y="84"/>
                  </a:cxn>
                  <a:cxn ang="0">
                    <a:pos x="149" y="106"/>
                  </a:cxn>
                  <a:cxn ang="0">
                    <a:pos x="144" y="128"/>
                  </a:cxn>
                  <a:cxn ang="0">
                    <a:pos x="137" y="151"/>
                  </a:cxn>
                  <a:cxn ang="0">
                    <a:pos x="128" y="174"/>
                  </a:cxn>
                  <a:cxn ang="0">
                    <a:pos x="117" y="195"/>
                  </a:cxn>
                  <a:cxn ang="0">
                    <a:pos x="105" y="213"/>
                  </a:cxn>
                  <a:cxn ang="0">
                    <a:pos x="93" y="229"/>
                  </a:cxn>
                  <a:cxn ang="0">
                    <a:pos x="79" y="241"/>
                  </a:cxn>
                  <a:cxn ang="0">
                    <a:pos x="66" y="251"/>
                  </a:cxn>
                  <a:cxn ang="0">
                    <a:pos x="54" y="257"/>
                  </a:cxn>
                  <a:cxn ang="0">
                    <a:pos x="41" y="259"/>
                  </a:cxn>
                  <a:cxn ang="0">
                    <a:pos x="30" y="257"/>
                  </a:cxn>
                  <a:cxn ang="0">
                    <a:pos x="20" y="251"/>
                  </a:cxn>
                  <a:cxn ang="0">
                    <a:pos x="11" y="241"/>
                  </a:cxn>
                  <a:cxn ang="0">
                    <a:pos x="5" y="228"/>
                  </a:cxn>
                  <a:cxn ang="0">
                    <a:pos x="2" y="212"/>
                  </a:cxn>
                  <a:cxn ang="0">
                    <a:pos x="0" y="195"/>
                  </a:cxn>
                  <a:cxn ang="0">
                    <a:pos x="0" y="175"/>
                  </a:cxn>
                  <a:cxn ang="0">
                    <a:pos x="4" y="153"/>
                  </a:cxn>
                  <a:cxn ang="0">
                    <a:pos x="9" y="131"/>
                  </a:cxn>
                  <a:cxn ang="0">
                    <a:pos x="16" y="107"/>
                  </a:cxn>
                  <a:cxn ang="0">
                    <a:pos x="25" y="85"/>
                  </a:cxn>
                  <a:cxn ang="0">
                    <a:pos x="36" y="64"/>
                  </a:cxn>
                  <a:cxn ang="0">
                    <a:pos x="48" y="46"/>
                  </a:cxn>
                  <a:cxn ang="0">
                    <a:pos x="60" y="30"/>
                  </a:cxn>
                  <a:cxn ang="0">
                    <a:pos x="74" y="18"/>
                  </a:cxn>
                  <a:cxn ang="0">
                    <a:pos x="87" y="8"/>
                  </a:cxn>
                  <a:cxn ang="0">
                    <a:pos x="99" y="3"/>
                  </a:cxn>
                  <a:cxn ang="0">
                    <a:pos x="112" y="0"/>
                  </a:cxn>
                </a:cxnLst>
                <a:rect l="0" t="0" r="r" b="b"/>
                <a:pathLst>
                  <a:path w="153" h="259">
                    <a:moveTo>
                      <a:pt x="112" y="0"/>
                    </a:moveTo>
                    <a:lnTo>
                      <a:pt x="124" y="2"/>
                    </a:lnTo>
                    <a:lnTo>
                      <a:pt x="133" y="8"/>
                    </a:lnTo>
                    <a:lnTo>
                      <a:pt x="142" y="18"/>
                    </a:lnTo>
                    <a:lnTo>
                      <a:pt x="148" y="31"/>
                    </a:lnTo>
                    <a:lnTo>
                      <a:pt x="151" y="47"/>
                    </a:lnTo>
                    <a:lnTo>
                      <a:pt x="153" y="64"/>
                    </a:lnTo>
                    <a:lnTo>
                      <a:pt x="153" y="84"/>
                    </a:lnTo>
                    <a:lnTo>
                      <a:pt x="149" y="106"/>
                    </a:lnTo>
                    <a:lnTo>
                      <a:pt x="144" y="128"/>
                    </a:lnTo>
                    <a:lnTo>
                      <a:pt x="137" y="151"/>
                    </a:lnTo>
                    <a:lnTo>
                      <a:pt x="128" y="174"/>
                    </a:lnTo>
                    <a:lnTo>
                      <a:pt x="117" y="195"/>
                    </a:lnTo>
                    <a:lnTo>
                      <a:pt x="105" y="213"/>
                    </a:lnTo>
                    <a:lnTo>
                      <a:pt x="93" y="229"/>
                    </a:lnTo>
                    <a:lnTo>
                      <a:pt x="79" y="241"/>
                    </a:lnTo>
                    <a:lnTo>
                      <a:pt x="66" y="251"/>
                    </a:lnTo>
                    <a:lnTo>
                      <a:pt x="54" y="257"/>
                    </a:lnTo>
                    <a:lnTo>
                      <a:pt x="41" y="259"/>
                    </a:lnTo>
                    <a:lnTo>
                      <a:pt x="30" y="257"/>
                    </a:lnTo>
                    <a:lnTo>
                      <a:pt x="20" y="251"/>
                    </a:lnTo>
                    <a:lnTo>
                      <a:pt x="11" y="241"/>
                    </a:lnTo>
                    <a:lnTo>
                      <a:pt x="5" y="228"/>
                    </a:lnTo>
                    <a:lnTo>
                      <a:pt x="2" y="212"/>
                    </a:lnTo>
                    <a:lnTo>
                      <a:pt x="0" y="195"/>
                    </a:lnTo>
                    <a:lnTo>
                      <a:pt x="0" y="175"/>
                    </a:lnTo>
                    <a:lnTo>
                      <a:pt x="4" y="153"/>
                    </a:lnTo>
                    <a:lnTo>
                      <a:pt x="9" y="131"/>
                    </a:lnTo>
                    <a:lnTo>
                      <a:pt x="16" y="107"/>
                    </a:lnTo>
                    <a:lnTo>
                      <a:pt x="25" y="85"/>
                    </a:lnTo>
                    <a:lnTo>
                      <a:pt x="36" y="64"/>
                    </a:lnTo>
                    <a:lnTo>
                      <a:pt x="48" y="46"/>
                    </a:lnTo>
                    <a:lnTo>
                      <a:pt x="60" y="30"/>
                    </a:lnTo>
                    <a:lnTo>
                      <a:pt x="74" y="18"/>
                    </a:lnTo>
                    <a:lnTo>
                      <a:pt x="87" y="8"/>
                    </a:lnTo>
                    <a:lnTo>
                      <a:pt x="99" y="3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178301" y="3192463"/>
                <a:ext cx="171450" cy="354013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76" y="4"/>
                  </a:cxn>
                  <a:cxn ang="0">
                    <a:pos x="86" y="11"/>
                  </a:cxn>
                  <a:cxn ang="0">
                    <a:pos x="93" y="22"/>
                  </a:cxn>
                  <a:cxn ang="0">
                    <a:pos x="100" y="36"/>
                  </a:cxn>
                  <a:cxn ang="0">
                    <a:pos x="104" y="54"/>
                  </a:cxn>
                  <a:cxn ang="0">
                    <a:pos x="107" y="73"/>
                  </a:cxn>
                  <a:cxn ang="0">
                    <a:pos x="108" y="94"/>
                  </a:cxn>
                  <a:cxn ang="0">
                    <a:pos x="106" y="117"/>
                  </a:cxn>
                  <a:cxn ang="0">
                    <a:pos x="102" y="143"/>
                  </a:cxn>
                  <a:cxn ang="0">
                    <a:pos x="96" y="166"/>
                  </a:cxn>
                  <a:cxn ang="0">
                    <a:pos x="88" y="186"/>
                  </a:cxn>
                  <a:cxn ang="0">
                    <a:pos x="78" y="203"/>
                  </a:cxn>
                  <a:cxn ang="0">
                    <a:pos x="67" y="214"/>
                  </a:cxn>
                  <a:cxn ang="0">
                    <a:pos x="55" y="222"/>
                  </a:cxn>
                  <a:cxn ang="0">
                    <a:pos x="42" y="223"/>
                  </a:cxn>
                  <a:cxn ang="0">
                    <a:pos x="32" y="220"/>
                  </a:cxn>
                  <a:cxn ang="0">
                    <a:pos x="22" y="212"/>
                  </a:cxn>
                  <a:cxn ang="0">
                    <a:pos x="15" y="201"/>
                  </a:cxn>
                  <a:cxn ang="0">
                    <a:pos x="8" y="187"/>
                  </a:cxn>
                  <a:cxn ang="0">
                    <a:pos x="4" y="169"/>
                  </a:cxn>
                  <a:cxn ang="0">
                    <a:pos x="1" y="150"/>
                  </a:cxn>
                  <a:cxn ang="0">
                    <a:pos x="0" y="129"/>
                  </a:cxn>
                  <a:cxn ang="0">
                    <a:pos x="2" y="106"/>
                  </a:cxn>
                  <a:cxn ang="0">
                    <a:pos x="6" y="80"/>
                  </a:cxn>
                  <a:cxn ang="0">
                    <a:pos x="12" y="58"/>
                  </a:cxn>
                  <a:cxn ang="0">
                    <a:pos x="20" y="38"/>
                  </a:cxn>
                  <a:cxn ang="0">
                    <a:pos x="30" y="21"/>
                  </a:cxn>
                  <a:cxn ang="0">
                    <a:pos x="42" y="9"/>
                  </a:cxn>
                  <a:cxn ang="0">
                    <a:pos x="53" y="2"/>
                  </a:cxn>
                  <a:cxn ang="0">
                    <a:pos x="66" y="0"/>
                  </a:cxn>
                </a:cxnLst>
                <a:rect l="0" t="0" r="r" b="b"/>
                <a:pathLst>
                  <a:path w="108" h="223">
                    <a:moveTo>
                      <a:pt x="66" y="0"/>
                    </a:moveTo>
                    <a:lnTo>
                      <a:pt x="76" y="4"/>
                    </a:lnTo>
                    <a:lnTo>
                      <a:pt x="86" y="11"/>
                    </a:lnTo>
                    <a:lnTo>
                      <a:pt x="93" y="22"/>
                    </a:lnTo>
                    <a:lnTo>
                      <a:pt x="100" y="36"/>
                    </a:lnTo>
                    <a:lnTo>
                      <a:pt x="104" y="54"/>
                    </a:lnTo>
                    <a:lnTo>
                      <a:pt x="107" y="73"/>
                    </a:lnTo>
                    <a:lnTo>
                      <a:pt x="108" y="94"/>
                    </a:lnTo>
                    <a:lnTo>
                      <a:pt x="106" y="117"/>
                    </a:lnTo>
                    <a:lnTo>
                      <a:pt x="102" y="143"/>
                    </a:lnTo>
                    <a:lnTo>
                      <a:pt x="96" y="166"/>
                    </a:lnTo>
                    <a:lnTo>
                      <a:pt x="88" y="186"/>
                    </a:lnTo>
                    <a:lnTo>
                      <a:pt x="78" y="203"/>
                    </a:lnTo>
                    <a:lnTo>
                      <a:pt x="67" y="214"/>
                    </a:lnTo>
                    <a:lnTo>
                      <a:pt x="55" y="222"/>
                    </a:lnTo>
                    <a:lnTo>
                      <a:pt x="42" y="223"/>
                    </a:lnTo>
                    <a:lnTo>
                      <a:pt x="32" y="220"/>
                    </a:lnTo>
                    <a:lnTo>
                      <a:pt x="22" y="212"/>
                    </a:lnTo>
                    <a:lnTo>
                      <a:pt x="15" y="201"/>
                    </a:lnTo>
                    <a:lnTo>
                      <a:pt x="8" y="187"/>
                    </a:lnTo>
                    <a:lnTo>
                      <a:pt x="4" y="169"/>
                    </a:lnTo>
                    <a:lnTo>
                      <a:pt x="1" y="150"/>
                    </a:lnTo>
                    <a:lnTo>
                      <a:pt x="0" y="129"/>
                    </a:lnTo>
                    <a:lnTo>
                      <a:pt x="2" y="106"/>
                    </a:lnTo>
                    <a:lnTo>
                      <a:pt x="6" y="80"/>
                    </a:lnTo>
                    <a:lnTo>
                      <a:pt x="12" y="58"/>
                    </a:lnTo>
                    <a:lnTo>
                      <a:pt x="20" y="38"/>
                    </a:lnTo>
                    <a:lnTo>
                      <a:pt x="30" y="21"/>
                    </a:lnTo>
                    <a:lnTo>
                      <a:pt x="42" y="9"/>
                    </a:lnTo>
                    <a:lnTo>
                      <a:pt x="53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76200">
                  <a:schemeClr val="accent1">
                    <a:lumMod val="75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4173538" y="3979863"/>
                <a:ext cx="252413" cy="4508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3" y="2"/>
                  </a:cxn>
                  <a:cxn ang="0">
                    <a:pos x="99" y="8"/>
                  </a:cxn>
                  <a:cxn ang="0">
                    <a:pos x="114" y="20"/>
                  </a:cxn>
                  <a:cxn ang="0">
                    <a:pos x="126" y="37"/>
                  </a:cxn>
                  <a:cxn ang="0">
                    <a:pos x="138" y="57"/>
                  </a:cxn>
                  <a:cxn ang="0">
                    <a:pos x="148" y="80"/>
                  </a:cxn>
                  <a:cxn ang="0">
                    <a:pos x="154" y="106"/>
                  </a:cxn>
                  <a:cxn ang="0">
                    <a:pos x="159" y="135"/>
                  </a:cxn>
                  <a:cxn ang="0">
                    <a:pos x="159" y="161"/>
                  </a:cxn>
                  <a:cxn ang="0">
                    <a:pos x="158" y="185"/>
                  </a:cxn>
                  <a:cxn ang="0">
                    <a:pos x="154" y="208"/>
                  </a:cxn>
                  <a:cxn ang="0">
                    <a:pos x="148" y="229"/>
                  </a:cxn>
                  <a:cxn ang="0">
                    <a:pos x="139" y="246"/>
                  </a:cxn>
                  <a:cxn ang="0">
                    <a:pos x="130" y="261"/>
                  </a:cxn>
                  <a:cxn ang="0">
                    <a:pos x="119" y="273"/>
                  </a:cxn>
                  <a:cxn ang="0">
                    <a:pos x="106" y="281"/>
                  </a:cxn>
                  <a:cxn ang="0">
                    <a:pos x="92" y="284"/>
                  </a:cxn>
                  <a:cxn ang="0">
                    <a:pos x="75" y="283"/>
                  </a:cxn>
                  <a:cxn ang="0">
                    <a:pos x="60" y="275"/>
                  </a:cxn>
                  <a:cxn ang="0">
                    <a:pos x="45" y="264"/>
                  </a:cxn>
                  <a:cxn ang="0">
                    <a:pos x="32" y="247"/>
                  </a:cxn>
                  <a:cxn ang="0">
                    <a:pos x="20" y="227"/>
                  </a:cxn>
                  <a:cxn ang="0">
                    <a:pos x="11" y="204"/>
                  </a:cxn>
                  <a:cxn ang="0">
                    <a:pos x="5" y="177"/>
                  </a:cxn>
                  <a:cxn ang="0">
                    <a:pos x="1" y="149"/>
                  </a:cxn>
                  <a:cxn ang="0">
                    <a:pos x="0" y="123"/>
                  </a:cxn>
                  <a:cxn ang="0">
                    <a:pos x="1" y="99"/>
                  </a:cxn>
                  <a:cxn ang="0">
                    <a:pos x="5" y="76"/>
                  </a:cxn>
                  <a:cxn ang="0">
                    <a:pos x="10" y="56"/>
                  </a:cxn>
                  <a:cxn ang="0">
                    <a:pos x="19" y="37"/>
                  </a:cxn>
                  <a:cxn ang="0">
                    <a:pos x="29" y="22"/>
                  </a:cxn>
                  <a:cxn ang="0">
                    <a:pos x="40" y="11"/>
                  </a:cxn>
                  <a:cxn ang="0">
                    <a:pos x="53" y="3"/>
                  </a:cxn>
                  <a:cxn ang="0">
                    <a:pos x="67" y="0"/>
                  </a:cxn>
                </a:cxnLst>
                <a:rect l="0" t="0" r="r" b="b"/>
                <a:pathLst>
                  <a:path w="159" h="284">
                    <a:moveTo>
                      <a:pt x="67" y="0"/>
                    </a:moveTo>
                    <a:lnTo>
                      <a:pt x="83" y="2"/>
                    </a:lnTo>
                    <a:lnTo>
                      <a:pt x="99" y="8"/>
                    </a:lnTo>
                    <a:lnTo>
                      <a:pt x="114" y="20"/>
                    </a:lnTo>
                    <a:lnTo>
                      <a:pt x="126" y="37"/>
                    </a:lnTo>
                    <a:lnTo>
                      <a:pt x="138" y="57"/>
                    </a:lnTo>
                    <a:lnTo>
                      <a:pt x="148" y="80"/>
                    </a:lnTo>
                    <a:lnTo>
                      <a:pt x="154" y="106"/>
                    </a:lnTo>
                    <a:lnTo>
                      <a:pt x="159" y="135"/>
                    </a:lnTo>
                    <a:lnTo>
                      <a:pt x="159" y="161"/>
                    </a:lnTo>
                    <a:lnTo>
                      <a:pt x="158" y="185"/>
                    </a:lnTo>
                    <a:lnTo>
                      <a:pt x="154" y="208"/>
                    </a:lnTo>
                    <a:lnTo>
                      <a:pt x="148" y="229"/>
                    </a:lnTo>
                    <a:lnTo>
                      <a:pt x="139" y="246"/>
                    </a:lnTo>
                    <a:lnTo>
                      <a:pt x="130" y="261"/>
                    </a:lnTo>
                    <a:lnTo>
                      <a:pt x="119" y="273"/>
                    </a:lnTo>
                    <a:lnTo>
                      <a:pt x="106" y="281"/>
                    </a:lnTo>
                    <a:lnTo>
                      <a:pt x="92" y="284"/>
                    </a:lnTo>
                    <a:lnTo>
                      <a:pt x="75" y="283"/>
                    </a:lnTo>
                    <a:lnTo>
                      <a:pt x="60" y="275"/>
                    </a:lnTo>
                    <a:lnTo>
                      <a:pt x="45" y="264"/>
                    </a:lnTo>
                    <a:lnTo>
                      <a:pt x="32" y="247"/>
                    </a:lnTo>
                    <a:lnTo>
                      <a:pt x="20" y="227"/>
                    </a:lnTo>
                    <a:lnTo>
                      <a:pt x="11" y="204"/>
                    </a:lnTo>
                    <a:lnTo>
                      <a:pt x="5" y="177"/>
                    </a:lnTo>
                    <a:lnTo>
                      <a:pt x="1" y="149"/>
                    </a:lnTo>
                    <a:lnTo>
                      <a:pt x="0" y="123"/>
                    </a:lnTo>
                    <a:lnTo>
                      <a:pt x="1" y="99"/>
                    </a:lnTo>
                    <a:lnTo>
                      <a:pt x="5" y="76"/>
                    </a:lnTo>
                    <a:lnTo>
                      <a:pt x="10" y="56"/>
                    </a:lnTo>
                    <a:lnTo>
                      <a:pt x="19" y="37"/>
                    </a:lnTo>
                    <a:lnTo>
                      <a:pt x="29" y="22"/>
                    </a:lnTo>
                    <a:lnTo>
                      <a:pt x="40" y="11"/>
                    </a:lnTo>
                    <a:lnTo>
                      <a:pt x="5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76200">
                  <a:schemeClr val="accent1">
                    <a:lumMod val="75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597401" y="3608388"/>
                <a:ext cx="133350" cy="33813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41" y="2"/>
                  </a:cxn>
                  <a:cxn ang="0">
                    <a:pos x="50" y="10"/>
                  </a:cxn>
                  <a:cxn ang="0">
                    <a:pos x="59" y="21"/>
                  </a:cxn>
                  <a:cxn ang="0">
                    <a:pos x="67" y="37"/>
                  </a:cxn>
                  <a:cxn ang="0">
                    <a:pos x="74" y="56"/>
                  </a:cxn>
                  <a:cxn ang="0">
                    <a:pos x="79" y="79"/>
                  </a:cxn>
                  <a:cxn ang="0">
                    <a:pos x="82" y="103"/>
                  </a:cxn>
                  <a:cxn ang="0">
                    <a:pos x="84" y="124"/>
                  </a:cxn>
                  <a:cxn ang="0">
                    <a:pos x="83" y="144"/>
                  </a:cxn>
                  <a:cxn ang="0">
                    <a:pos x="81" y="163"/>
                  </a:cxn>
                  <a:cxn ang="0">
                    <a:pos x="78" y="179"/>
                  </a:cxn>
                  <a:cxn ang="0">
                    <a:pos x="73" y="193"/>
                  </a:cxn>
                  <a:cxn ang="0">
                    <a:pos x="67" y="203"/>
                  </a:cxn>
                  <a:cxn ang="0">
                    <a:pos x="60" y="211"/>
                  </a:cxn>
                  <a:cxn ang="0">
                    <a:pos x="52" y="213"/>
                  </a:cxn>
                  <a:cxn ang="0">
                    <a:pos x="42" y="212"/>
                  </a:cxn>
                  <a:cxn ang="0">
                    <a:pos x="33" y="204"/>
                  </a:cxn>
                  <a:cxn ang="0">
                    <a:pos x="25" y="192"/>
                  </a:cxn>
                  <a:cxn ang="0">
                    <a:pos x="16" y="177"/>
                  </a:cxn>
                  <a:cxn ang="0">
                    <a:pos x="10" y="158"/>
                  </a:cxn>
                  <a:cxn ang="0">
                    <a:pos x="5" y="135"/>
                  </a:cxn>
                  <a:cxn ang="0">
                    <a:pos x="1" y="111"/>
                  </a:cxn>
                  <a:cxn ang="0">
                    <a:pos x="0" y="89"/>
                  </a:cxn>
                  <a:cxn ang="0">
                    <a:pos x="1" y="69"/>
                  </a:cxn>
                  <a:cxn ang="0">
                    <a:pos x="2" y="50"/>
                  </a:cxn>
                  <a:cxn ang="0">
                    <a:pos x="5" y="34"/>
                  </a:cxn>
                  <a:cxn ang="0">
                    <a:pos x="10" y="20"/>
                  </a:cxn>
                  <a:cxn ang="0">
                    <a:pos x="16" y="10"/>
                  </a:cxn>
                  <a:cxn ang="0">
                    <a:pos x="23" y="3"/>
                  </a:cxn>
                  <a:cxn ang="0">
                    <a:pos x="31" y="0"/>
                  </a:cxn>
                </a:cxnLst>
                <a:rect l="0" t="0" r="r" b="b"/>
                <a:pathLst>
                  <a:path w="84" h="213">
                    <a:moveTo>
                      <a:pt x="31" y="0"/>
                    </a:moveTo>
                    <a:lnTo>
                      <a:pt x="41" y="2"/>
                    </a:lnTo>
                    <a:lnTo>
                      <a:pt x="50" y="10"/>
                    </a:lnTo>
                    <a:lnTo>
                      <a:pt x="59" y="21"/>
                    </a:lnTo>
                    <a:lnTo>
                      <a:pt x="67" y="37"/>
                    </a:lnTo>
                    <a:lnTo>
                      <a:pt x="74" y="56"/>
                    </a:lnTo>
                    <a:lnTo>
                      <a:pt x="79" y="79"/>
                    </a:lnTo>
                    <a:lnTo>
                      <a:pt x="82" y="103"/>
                    </a:lnTo>
                    <a:lnTo>
                      <a:pt x="84" y="124"/>
                    </a:lnTo>
                    <a:lnTo>
                      <a:pt x="83" y="144"/>
                    </a:lnTo>
                    <a:lnTo>
                      <a:pt x="81" y="163"/>
                    </a:lnTo>
                    <a:lnTo>
                      <a:pt x="78" y="179"/>
                    </a:lnTo>
                    <a:lnTo>
                      <a:pt x="73" y="193"/>
                    </a:lnTo>
                    <a:lnTo>
                      <a:pt x="67" y="203"/>
                    </a:lnTo>
                    <a:lnTo>
                      <a:pt x="60" y="211"/>
                    </a:lnTo>
                    <a:lnTo>
                      <a:pt x="52" y="213"/>
                    </a:lnTo>
                    <a:lnTo>
                      <a:pt x="42" y="212"/>
                    </a:lnTo>
                    <a:lnTo>
                      <a:pt x="33" y="204"/>
                    </a:lnTo>
                    <a:lnTo>
                      <a:pt x="25" y="192"/>
                    </a:lnTo>
                    <a:lnTo>
                      <a:pt x="16" y="177"/>
                    </a:lnTo>
                    <a:lnTo>
                      <a:pt x="10" y="158"/>
                    </a:lnTo>
                    <a:lnTo>
                      <a:pt x="5" y="135"/>
                    </a:lnTo>
                    <a:lnTo>
                      <a:pt x="1" y="111"/>
                    </a:lnTo>
                    <a:lnTo>
                      <a:pt x="0" y="89"/>
                    </a:lnTo>
                    <a:lnTo>
                      <a:pt x="1" y="69"/>
                    </a:lnTo>
                    <a:lnTo>
                      <a:pt x="2" y="50"/>
                    </a:lnTo>
                    <a:lnTo>
                      <a:pt x="5" y="34"/>
                    </a:lnTo>
                    <a:lnTo>
                      <a:pt x="10" y="20"/>
                    </a:lnTo>
                    <a:lnTo>
                      <a:pt x="16" y="10"/>
                    </a:lnTo>
                    <a:lnTo>
                      <a:pt x="23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76200">
                  <a:schemeClr val="accent1">
                    <a:lumMod val="75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4329113" y="4692650"/>
                <a:ext cx="222250" cy="3968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0" y="4"/>
                  </a:cxn>
                  <a:cxn ang="0">
                    <a:pos x="73" y="13"/>
                  </a:cxn>
                  <a:cxn ang="0">
                    <a:pos x="86" y="25"/>
                  </a:cxn>
                  <a:cxn ang="0">
                    <a:pos x="99" y="42"/>
                  </a:cxn>
                  <a:cxn ang="0">
                    <a:pos x="110" y="61"/>
                  </a:cxn>
                  <a:cxn ang="0">
                    <a:pos x="121" y="83"/>
                  </a:cxn>
                  <a:cxn ang="0">
                    <a:pos x="130" y="108"/>
                  </a:cxn>
                  <a:cxn ang="0">
                    <a:pos x="135" y="131"/>
                  </a:cxn>
                  <a:cxn ang="0">
                    <a:pos x="139" y="152"/>
                  </a:cxn>
                  <a:cxn ang="0">
                    <a:pos x="140" y="173"/>
                  </a:cxn>
                  <a:cxn ang="0">
                    <a:pos x="140" y="192"/>
                  </a:cxn>
                  <a:cxn ang="0">
                    <a:pos x="136" y="210"/>
                  </a:cxn>
                  <a:cxn ang="0">
                    <a:pos x="132" y="224"/>
                  </a:cxn>
                  <a:cxn ang="0">
                    <a:pos x="125" y="236"/>
                  </a:cxn>
                  <a:cxn ang="0">
                    <a:pos x="116" y="244"/>
                  </a:cxn>
                  <a:cxn ang="0">
                    <a:pos x="106" y="249"/>
                  </a:cxn>
                  <a:cxn ang="0">
                    <a:pos x="94" y="250"/>
                  </a:cxn>
                  <a:cxn ang="0">
                    <a:pos x="81" y="247"/>
                  </a:cxn>
                  <a:cxn ang="0">
                    <a:pos x="66" y="238"/>
                  </a:cxn>
                  <a:cxn ang="0">
                    <a:pos x="53" y="225"/>
                  </a:cxn>
                  <a:cxn ang="0">
                    <a:pos x="41" y="210"/>
                  </a:cxn>
                  <a:cxn ang="0">
                    <a:pos x="29" y="190"/>
                  </a:cxn>
                  <a:cxn ang="0">
                    <a:pos x="19" y="168"/>
                  </a:cxn>
                  <a:cxn ang="0">
                    <a:pos x="10" y="143"/>
                  </a:cxn>
                  <a:cxn ang="0">
                    <a:pos x="4" y="121"/>
                  </a:cxn>
                  <a:cxn ang="0">
                    <a:pos x="1" y="98"/>
                  </a:cxn>
                  <a:cxn ang="0">
                    <a:pos x="0" y="77"/>
                  </a:cxn>
                  <a:cxn ang="0">
                    <a:pos x="1" y="58"/>
                  </a:cxn>
                  <a:cxn ang="0">
                    <a:pos x="3" y="42"/>
                  </a:cxn>
                  <a:cxn ang="0">
                    <a:pos x="8" y="27"/>
                  </a:cxn>
                  <a:cxn ang="0">
                    <a:pos x="15" y="15"/>
                  </a:cxn>
                  <a:cxn ang="0">
                    <a:pos x="23" y="6"/>
                  </a:cxn>
                  <a:cxn ang="0">
                    <a:pos x="33" y="1"/>
                  </a:cxn>
                  <a:cxn ang="0">
                    <a:pos x="46" y="0"/>
                  </a:cxn>
                </a:cxnLst>
                <a:rect l="0" t="0" r="r" b="b"/>
                <a:pathLst>
                  <a:path w="140" h="250">
                    <a:moveTo>
                      <a:pt x="46" y="0"/>
                    </a:moveTo>
                    <a:lnTo>
                      <a:pt x="60" y="4"/>
                    </a:lnTo>
                    <a:lnTo>
                      <a:pt x="73" y="13"/>
                    </a:lnTo>
                    <a:lnTo>
                      <a:pt x="86" y="25"/>
                    </a:lnTo>
                    <a:lnTo>
                      <a:pt x="99" y="42"/>
                    </a:lnTo>
                    <a:lnTo>
                      <a:pt x="110" y="61"/>
                    </a:lnTo>
                    <a:lnTo>
                      <a:pt x="121" y="83"/>
                    </a:lnTo>
                    <a:lnTo>
                      <a:pt x="130" y="108"/>
                    </a:lnTo>
                    <a:lnTo>
                      <a:pt x="135" y="131"/>
                    </a:lnTo>
                    <a:lnTo>
                      <a:pt x="139" y="152"/>
                    </a:lnTo>
                    <a:lnTo>
                      <a:pt x="140" y="173"/>
                    </a:lnTo>
                    <a:lnTo>
                      <a:pt x="140" y="192"/>
                    </a:lnTo>
                    <a:lnTo>
                      <a:pt x="136" y="210"/>
                    </a:lnTo>
                    <a:lnTo>
                      <a:pt x="132" y="224"/>
                    </a:lnTo>
                    <a:lnTo>
                      <a:pt x="125" y="236"/>
                    </a:lnTo>
                    <a:lnTo>
                      <a:pt x="116" y="244"/>
                    </a:lnTo>
                    <a:lnTo>
                      <a:pt x="106" y="249"/>
                    </a:lnTo>
                    <a:lnTo>
                      <a:pt x="94" y="250"/>
                    </a:lnTo>
                    <a:lnTo>
                      <a:pt x="81" y="247"/>
                    </a:lnTo>
                    <a:lnTo>
                      <a:pt x="66" y="238"/>
                    </a:lnTo>
                    <a:lnTo>
                      <a:pt x="53" y="225"/>
                    </a:lnTo>
                    <a:lnTo>
                      <a:pt x="41" y="210"/>
                    </a:lnTo>
                    <a:lnTo>
                      <a:pt x="29" y="190"/>
                    </a:lnTo>
                    <a:lnTo>
                      <a:pt x="19" y="168"/>
                    </a:lnTo>
                    <a:lnTo>
                      <a:pt x="10" y="143"/>
                    </a:lnTo>
                    <a:lnTo>
                      <a:pt x="4" y="121"/>
                    </a:lnTo>
                    <a:lnTo>
                      <a:pt x="1" y="98"/>
                    </a:lnTo>
                    <a:lnTo>
                      <a:pt x="0" y="77"/>
                    </a:lnTo>
                    <a:lnTo>
                      <a:pt x="1" y="58"/>
                    </a:lnTo>
                    <a:lnTo>
                      <a:pt x="3" y="42"/>
                    </a:lnTo>
                    <a:lnTo>
                      <a:pt x="8" y="27"/>
                    </a:lnTo>
                    <a:lnTo>
                      <a:pt x="15" y="15"/>
                    </a:lnTo>
                    <a:lnTo>
                      <a:pt x="23" y="6"/>
                    </a:lnTo>
                    <a:lnTo>
                      <a:pt x="33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725626" y="3849401"/>
                <a:ext cx="2552150" cy="1489434"/>
              </a:xfrm>
              <a:custGeom>
                <a:avLst/>
                <a:gdLst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506794 w 2881475"/>
                  <a:gd name="connsiteY0" fmla="*/ 9664 h 1505414"/>
                  <a:gd name="connsiteX1" fmla="*/ 2502334 w 2881475"/>
                  <a:gd name="connsiteY1" fmla="*/ 232688 h 1505414"/>
                  <a:gd name="connsiteX2" fmla="*/ 2453268 w 2881475"/>
                  <a:gd name="connsiteY2" fmla="*/ 406647 h 1505414"/>
                  <a:gd name="connsiteX3" fmla="*/ 0 w 2881475"/>
                  <a:gd name="connsiteY3" fmla="*/ 1486085 h 1505414"/>
                  <a:gd name="connsiteX4" fmla="*/ 254248 w 2881475"/>
                  <a:gd name="connsiteY4" fmla="*/ 290675 h 1505414"/>
                  <a:gd name="connsiteX5" fmla="*/ 2506794 w 2881475"/>
                  <a:gd name="connsiteY5" fmla="*/ 9664 h 1505414"/>
                  <a:gd name="connsiteX0" fmla="*/ 2506794 w 2881475"/>
                  <a:gd name="connsiteY0" fmla="*/ 9664 h 1486085"/>
                  <a:gd name="connsiteX1" fmla="*/ 2502334 w 2881475"/>
                  <a:gd name="connsiteY1" fmla="*/ 232688 h 1486085"/>
                  <a:gd name="connsiteX2" fmla="*/ 2453268 w 2881475"/>
                  <a:gd name="connsiteY2" fmla="*/ 406647 h 1486085"/>
                  <a:gd name="connsiteX3" fmla="*/ 0 w 2881475"/>
                  <a:gd name="connsiteY3" fmla="*/ 1486085 h 1486085"/>
                  <a:gd name="connsiteX4" fmla="*/ 254248 w 2881475"/>
                  <a:gd name="connsiteY4" fmla="*/ 290675 h 1486085"/>
                  <a:gd name="connsiteX5" fmla="*/ 2506794 w 2881475"/>
                  <a:gd name="connsiteY5" fmla="*/ 9664 h 1486085"/>
                  <a:gd name="connsiteX0" fmla="*/ 2506794 w 2873297"/>
                  <a:gd name="connsiteY0" fmla="*/ 0 h 1476421"/>
                  <a:gd name="connsiteX1" fmla="*/ 2453268 w 2873297"/>
                  <a:gd name="connsiteY1" fmla="*/ 396983 h 1476421"/>
                  <a:gd name="connsiteX2" fmla="*/ 0 w 2873297"/>
                  <a:gd name="connsiteY2" fmla="*/ 1476421 h 1476421"/>
                  <a:gd name="connsiteX3" fmla="*/ 254248 w 2873297"/>
                  <a:gd name="connsiteY3" fmla="*/ 281011 h 1476421"/>
                  <a:gd name="connsiteX4" fmla="*/ 2506794 w 2873297"/>
                  <a:gd name="connsiteY4" fmla="*/ 0 h 1476421"/>
                  <a:gd name="connsiteX0" fmla="*/ 2506794 w 2871067"/>
                  <a:gd name="connsiteY0" fmla="*/ 0 h 1476421"/>
                  <a:gd name="connsiteX1" fmla="*/ 2453268 w 2871067"/>
                  <a:gd name="connsiteY1" fmla="*/ 396983 h 1476421"/>
                  <a:gd name="connsiteX2" fmla="*/ 0 w 2871067"/>
                  <a:gd name="connsiteY2" fmla="*/ 1476421 h 1476421"/>
                  <a:gd name="connsiteX3" fmla="*/ 254248 w 2871067"/>
                  <a:gd name="connsiteY3" fmla="*/ 281011 h 1476421"/>
                  <a:gd name="connsiteX4" fmla="*/ 2506794 w 2871067"/>
                  <a:gd name="connsiteY4" fmla="*/ 0 h 1476421"/>
                  <a:gd name="connsiteX0" fmla="*/ 2506794 w 2509869"/>
                  <a:gd name="connsiteY0" fmla="*/ 0 h 1476421"/>
                  <a:gd name="connsiteX1" fmla="*/ 2453268 w 2509869"/>
                  <a:gd name="connsiteY1" fmla="*/ 396983 h 1476421"/>
                  <a:gd name="connsiteX2" fmla="*/ 0 w 2509869"/>
                  <a:gd name="connsiteY2" fmla="*/ 1476421 h 1476421"/>
                  <a:gd name="connsiteX3" fmla="*/ 254248 w 2509869"/>
                  <a:gd name="connsiteY3" fmla="*/ 281011 h 1476421"/>
                  <a:gd name="connsiteX4" fmla="*/ 2506794 w 2509869"/>
                  <a:gd name="connsiteY4" fmla="*/ 0 h 1476421"/>
                  <a:gd name="connsiteX0" fmla="*/ 2514870 w 2517945"/>
                  <a:gd name="connsiteY0" fmla="*/ 0 h 1463783"/>
                  <a:gd name="connsiteX1" fmla="*/ 2461344 w 2517945"/>
                  <a:gd name="connsiteY1" fmla="*/ 396983 h 1463783"/>
                  <a:gd name="connsiteX2" fmla="*/ 0 w 2517945"/>
                  <a:gd name="connsiteY2" fmla="*/ 1463783 h 1463783"/>
                  <a:gd name="connsiteX3" fmla="*/ 262324 w 2517945"/>
                  <a:gd name="connsiteY3" fmla="*/ 281011 h 1463783"/>
                  <a:gd name="connsiteX4" fmla="*/ 2514870 w 2517945"/>
                  <a:gd name="connsiteY4" fmla="*/ 0 h 1463783"/>
                  <a:gd name="connsiteX0" fmla="*/ 2514870 w 2523993"/>
                  <a:gd name="connsiteY0" fmla="*/ 0 h 1463783"/>
                  <a:gd name="connsiteX1" fmla="*/ 2461344 w 2523993"/>
                  <a:gd name="connsiteY1" fmla="*/ 396983 h 1463783"/>
                  <a:gd name="connsiteX2" fmla="*/ 0 w 2523993"/>
                  <a:gd name="connsiteY2" fmla="*/ 1463783 h 1463783"/>
                  <a:gd name="connsiteX3" fmla="*/ 262324 w 2523993"/>
                  <a:gd name="connsiteY3" fmla="*/ 281011 h 1463783"/>
                  <a:gd name="connsiteX4" fmla="*/ 2514870 w 2523993"/>
                  <a:gd name="connsiteY4" fmla="*/ 0 h 1463783"/>
                  <a:gd name="connsiteX0" fmla="*/ 2514870 w 2531056"/>
                  <a:gd name="connsiteY0" fmla="*/ 0 h 1463783"/>
                  <a:gd name="connsiteX1" fmla="*/ 2461344 w 2531056"/>
                  <a:gd name="connsiteY1" fmla="*/ 396983 h 1463783"/>
                  <a:gd name="connsiteX2" fmla="*/ 0 w 2531056"/>
                  <a:gd name="connsiteY2" fmla="*/ 1463783 h 1463783"/>
                  <a:gd name="connsiteX3" fmla="*/ 262324 w 2531056"/>
                  <a:gd name="connsiteY3" fmla="*/ 281011 h 1463783"/>
                  <a:gd name="connsiteX4" fmla="*/ 2514870 w 2531056"/>
                  <a:gd name="connsiteY4" fmla="*/ 0 h 1463783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54092"/>
                  <a:gd name="connsiteY0" fmla="*/ 0 h 1489434"/>
                  <a:gd name="connsiteX1" fmla="*/ 2491443 w 2554092"/>
                  <a:gd name="connsiteY1" fmla="*/ 396983 h 1489434"/>
                  <a:gd name="connsiteX2" fmla="*/ 0 w 2554092"/>
                  <a:gd name="connsiteY2" fmla="*/ 1489434 h 1489434"/>
                  <a:gd name="connsiteX3" fmla="*/ 292423 w 2554092"/>
                  <a:gd name="connsiteY3" fmla="*/ 281011 h 1489434"/>
                  <a:gd name="connsiteX4" fmla="*/ 2544969 w 2554092"/>
                  <a:gd name="connsiteY4" fmla="*/ 0 h 1489434"/>
                  <a:gd name="connsiteX0" fmla="*/ 2544969 w 2554092"/>
                  <a:gd name="connsiteY0" fmla="*/ 0 h 1489434"/>
                  <a:gd name="connsiteX1" fmla="*/ 2491443 w 2554092"/>
                  <a:gd name="connsiteY1" fmla="*/ 396983 h 1489434"/>
                  <a:gd name="connsiteX2" fmla="*/ 0 w 2554092"/>
                  <a:gd name="connsiteY2" fmla="*/ 1489434 h 1489434"/>
                  <a:gd name="connsiteX3" fmla="*/ 292423 w 2554092"/>
                  <a:gd name="connsiteY3" fmla="*/ 281011 h 1489434"/>
                  <a:gd name="connsiteX4" fmla="*/ 2544969 w 2554092"/>
                  <a:gd name="connsiteY4" fmla="*/ 0 h 1489434"/>
                  <a:gd name="connsiteX0" fmla="*/ 2544969 w 2552150"/>
                  <a:gd name="connsiteY0" fmla="*/ 0 h 1489434"/>
                  <a:gd name="connsiteX1" fmla="*/ 2489501 w 2552150"/>
                  <a:gd name="connsiteY1" fmla="*/ 392830 h 1489434"/>
                  <a:gd name="connsiteX2" fmla="*/ 0 w 2552150"/>
                  <a:gd name="connsiteY2" fmla="*/ 1489434 h 1489434"/>
                  <a:gd name="connsiteX3" fmla="*/ 292423 w 2552150"/>
                  <a:gd name="connsiteY3" fmla="*/ 281011 h 1489434"/>
                  <a:gd name="connsiteX4" fmla="*/ 2544969 w 2552150"/>
                  <a:gd name="connsiteY4" fmla="*/ 0 h 148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150" h="1489434">
                    <a:moveTo>
                      <a:pt x="2544969" y="0"/>
                    </a:moveTo>
                    <a:cubicBezTo>
                      <a:pt x="2540319" y="148166"/>
                      <a:pt x="2552150" y="214782"/>
                      <a:pt x="2489501" y="392830"/>
                    </a:cubicBezTo>
                    <a:lnTo>
                      <a:pt x="0" y="1489434"/>
                    </a:lnTo>
                    <a:cubicBezTo>
                      <a:pt x="150770" y="1295049"/>
                      <a:pt x="266125" y="709244"/>
                      <a:pt x="292423" y="281011"/>
                    </a:cubicBezTo>
                    <a:lnTo>
                      <a:pt x="2544969" y="0"/>
                    </a:lnTo>
                    <a:close/>
                  </a:path>
                </a:pathLst>
              </a:custGeom>
              <a:gradFill>
                <a:gsLst>
                  <a:gs pos="29000">
                    <a:schemeClr val="accent1">
                      <a:lumMod val="5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flipV="1">
                <a:off x="4722812" y="2336624"/>
                <a:ext cx="2547866" cy="1489434"/>
              </a:xfrm>
              <a:custGeom>
                <a:avLst/>
                <a:gdLst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873297 w 3247978"/>
                  <a:gd name="connsiteY0" fmla="*/ 9664 h 1505414"/>
                  <a:gd name="connsiteX1" fmla="*/ 2868837 w 3247978"/>
                  <a:gd name="connsiteY1" fmla="*/ 232688 h 1505414"/>
                  <a:gd name="connsiteX2" fmla="*/ 2819771 w 3247978"/>
                  <a:gd name="connsiteY2" fmla="*/ 406647 h 1505414"/>
                  <a:gd name="connsiteX3" fmla="*/ 366503 w 3247978"/>
                  <a:gd name="connsiteY3" fmla="*/ 1486085 h 1505414"/>
                  <a:gd name="connsiteX4" fmla="*/ 620751 w 3247978"/>
                  <a:gd name="connsiteY4" fmla="*/ 290675 h 1505414"/>
                  <a:gd name="connsiteX5" fmla="*/ 2873297 w 3247978"/>
                  <a:gd name="connsiteY5" fmla="*/ 9664 h 1505414"/>
                  <a:gd name="connsiteX0" fmla="*/ 2506794 w 2881475"/>
                  <a:gd name="connsiteY0" fmla="*/ 9664 h 1505414"/>
                  <a:gd name="connsiteX1" fmla="*/ 2502334 w 2881475"/>
                  <a:gd name="connsiteY1" fmla="*/ 232688 h 1505414"/>
                  <a:gd name="connsiteX2" fmla="*/ 2453268 w 2881475"/>
                  <a:gd name="connsiteY2" fmla="*/ 406647 h 1505414"/>
                  <a:gd name="connsiteX3" fmla="*/ 0 w 2881475"/>
                  <a:gd name="connsiteY3" fmla="*/ 1486085 h 1505414"/>
                  <a:gd name="connsiteX4" fmla="*/ 254248 w 2881475"/>
                  <a:gd name="connsiteY4" fmla="*/ 290675 h 1505414"/>
                  <a:gd name="connsiteX5" fmla="*/ 2506794 w 2881475"/>
                  <a:gd name="connsiteY5" fmla="*/ 9664 h 1505414"/>
                  <a:gd name="connsiteX0" fmla="*/ 2506794 w 2881475"/>
                  <a:gd name="connsiteY0" fmla="*/ 9664 h 1486085"/>
                  <a:gd name="connsiteX1" fmla="*/ 2502334 w 2881475"/>
                  <a:gd name="connsiteY1" fmla="*/ 232688 h 1486085"/>
                  <a:gd name="connsiteX2" fmla="*/ 2453268 w 2881475"/>
                  <a:gd name="connsiteY2" fmla="*/ 406647 h 1486085"/>
                  <a:gd name="connsiteX3" fmla="*/ 0 w 2881475"/>
                  <a:gd name="connsiteY3" fmla="*/ 1486085 h 1486085"/>
                  <a:gd name="connsiteX4" fmla="*/ 254248 w 2881475"/>
                  <a:gd name="connsiteY4" fmla="*/ 290675 h 1486085"/>
                  <a:gd name="connsiteX5" fmla="*/ 2506794 w 2881475"/>
                  <a:gd name="connsiteY5" fmla="*/ 9664 h 1486085"/>
                  <a:gd name="connsiteX0" fmla="*/ 2506794 w 2873297"/>
                  <a:gd name="connsiteY0" fmla="*/ 0 h 1476421"/>
                  <a:gd name="connsiteX1" fmla="*/ 2453268 w 2873297"/>
                  <a:gd name="connsiteY1" fmla="*/ 396983 h 1476421"/>
                  <a:gd name="connsiteX2" fmla="*/ 0 w 2873297"/>
                  <a:gd name="connsiteY2" fmla="*/ 1476421 h 1476421"/>
                  <a:gd name="connsiteX3" fmla="*/ 254248 w 2873297"/>
                  <a:gd name="connsiteY3" fmla="*/ 281011 h 1476421"/>
                  <a:gd name="connsiteX4" fmla="*/ 2506794 w 2873297"/>
                  <a:gd name="connsiteY4" fmla="*/ 0 h 1476421"/>
                  <a:gd name="connsiteX0" fmla="*/ 2506794 w 2871067"/>
                  <a:gd name="connsiteY0" fmla="*/ 0 h 1476421"/>
                  <a:gd name="connsiteX1" fmla="*/ 2453268 w 2871067"/>
                  <a:gd name="connsiteY1" fmla="*/ 396983 h 1476421"/>
                  <a:gd name="connsiteX2" fmla="*/ 0 w 2871067"/>
                  <a:gd name="connsiteY2" fmla="*/ 1476421 h 1476421"/>
                  <a:gd name="connsiteX3" fmla="*/ 254248 w 2871067"/>
                  <a:gd name="connsiteY3" fmla="*/ 281011 h 1476421"/>
                  <a:gd name="connsiteX4" fmla="*/ 2506794 w 2871067"/>
                  <a:gd name="connsiteY4" fmla="*/ 0 h 1476421"/>
                  <a:gd name="connsiteX0" fmla="*/ 2506794 w 2509869"/>
                  <a:gd name="connsiteY0" fmla="*/ 0 h 1476421"/>
                  <a:gd name="connsiteX1" fmla="*/ 2453268 w 2509869"/>
                  <a:gd name="connsiteY1" fmla="*/ 396983 h 1476421"/>
                  <a:gd name="connsiteX2" fmla="*/ 0 w 2509869"/>
                  <a:gd name="connsiteY2" fmla="*/ 1476421 h 1476421"/>
                  <a:gd name="connsiteX3" fmla="*/ 254248 w 2509869"/>
                  <a:gd name="connsiteY3" fmla="*/ 281011 h 1476421"/>
                  <a:gd name="connsiteX4" fmla="*/ 2506794 w 2509869"/>
                  <a:gd name="connsiteY4" fmla="*/ 0 h 1476421"/>
                  <a:gd name="connsiteX0" fmla="*/ 2514870 w 2517945"/>
                  <a:gd name="connsiteY0" fmla="*/ 0 h 1463783"/>
                  <a:gd name="connsiteX1" fmla="*/ 2461344 w 2517945"/>
                  <a:gd name="connsiteY1" fmla="*/ 396983 h 1463783"/>
                  <a:gd name="connsiteX2" fmla="*/ 0 w 2517945"/>
                  <a:gd name="connsiteY2" fmla="*/ 1463783 h 1463783"/>
                  <a:gd name="connsiteX3" fmla="*/ 262324 w 2517945"/>
                  <a:gd name="connsiteY3" fmla="*/ 281011 h 1463783"/>
                  <a:gd name="connsiteX4" fmla="*/ 2514870 w 2517945"/>
                  <a:gd name="connsiteY4" fmla="*/ 0 h 1463783"/>
                  <a:gd name="connsiteX0" fmla="*/ 2514870 w 2523993"/>
                  <a:gd name="connsiteY0" fmla="*/ 0 h 1463783"/>
                  <a:gd name="connsiteX1" fmla="*/ 2461344 w 2523993"/>
                  <a:gd name="connsiteY1" fmla="*/ 396983 h 1463783"/>
                  <a:gd name="connsiteX2" fmla="*/ 0 w 2523993"/>
                  <a:gd name="connsiteY2" fmla="*/ 1463783 h 1463783"/>
                  <a:gd name="connsiteX3" fmla="*/ 262324 w 2523993"/>
                  <a:gd name="connsiteY3" fmla="*/ 281011 h 1463783"/>
                  <a:gd name="connsiteX4" fmla="*/ 2514870 w 2523993"/>
                  <a:gd name="connsiteY4" fmla="*/ 0 h 1463783"/>
                  <a:gd name="connsiteX0" fmla="*/ 2514870 w 2531056"/>
                  <a:gd name="connsiteY0" fmla="*/ 0 h 1463783"/>
                  <a:gd name="connsiteX1" fmla="*/ 2461344 w 2531056"/>
                  <a:gd name="connsiteY1" fmla="*/ 396983 h 1463783"/>
                  <a:gd name="connsiteX2" fmla="*/ 0 w 2531056"/>
                  <a:gd name="connsiteY2" fmla="*/ 1463783 h 1463783"/>
                  <a:gd name="connsiteX3" fmla="*/ 262324 w 2531056"/>
                  <a:gd name="connsiteY3" fmla="*/ 281011 h 1463783"/>
                  <a:gd name="connsiteX4" fmla="*/ 2514870 w 2531056"/>
                  <a:gd name="connsiteY4" fmla="*/ 0 h 1463783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61155"/>
                  <a:gd name="connsiteY0" fmla="*/ 0 h 1489434"/>
                  <a:gd name="connsiteX1" fmla="*/ 2491443 w 2561155"/>
                  <a:gd name="connsiteY1" fmla="*/ 396983 h 1489434"/>
                  <a:gd name="connsiteX2" fmla="*/ 0 w 2561155"/>
                  <a:gd name="connsiteY2" fmla="*/ 1489434 h 1489434"/>
                  <a:gd name="connsiteX3" fmla="*/ 292423 w 2561155"/>
                  <a:gd name="connsiteY3" fmla="*/ 281011 h 1489434"/>
                  <a:gd name="connsiteX4" fmla="*/ 2544969 w 2561155"/>
                  <a:gd name="connsiteY4" fmla="*/ 0 h 1489434"/>
                  <a:gd name="connsiteX0" fmla="*/ 2544969 w 2554092"/>
                  <a:gd name="connsiteY0" fmla="*/ 0 h 1489434"/>
                  <a:gd name="connsiteX1" fmla="*/ 2491443 w 2554092"/>
                  <a:gd name="connsiteY1" fmla="*/ 396983 h 1489434"/>
                  <a:gd name="connsiteX2" fmla="*/ 0 w 2554092"/>
                  <a:gd name="connsiteY2" fmla="*/ 1489434 h 1489434"/>
                  <a:gd name="connsiteX3" fmla="*/ 292423 w 2554092"/>
                  <a:gd name="connsiteY3" fmla="*/ 281011 h 1489434"/>
                  <a:gd name="connsiteX4" fmla="*/ 2544969 w 2554092"/>
                  <a:gd name="connsiteY4" fmla="*/ 0 h 1489434"/>
                  <a:gd name="connsiteX0" fmla="*/ 2544969 w 2554092"/>
                  <a:gd name="connsiteY0" fmla="*/ 0 h 1489434"/>
                  <a:gd name="connsiteX1" fmla="*/ 2491443 w 2554092"/>
                  <a:gd name="connsiteY1" fmla="*/ 396983 h 1489434"/>
                  <a:gd name="connsiteX2" fmla="*/ 0 w 2554092"/>
                  <a:gd name="connsiteY2" fmla="*/ 1489434 h 1489434"/>
                  <a:gd name="connsiteX3" fmla="*/ 292423 w 2554092"/>
                  <a:gd name="connsiteY3" fmla="*/ 281011 h 1489434"/>
                  <a:gd name="connsiteX4" fmla="*/ 2544969 w 2554092"/>
                  <a:gd name="connsiteY4" fmla="*/ 0 h 1489434"/>
                  <a:gd name="connsiteX0" fmla="*/ 2544969 w 2552150"/>
                  <a:gd name="connsiteY0" fmla="*/ 0 h 1489434"/>
                  <a:gd name="connsiteX1" fmla="*/ 2489501 w 2552150"/>
                  <a:gd name="connsiteY1" fmla="*/ 392830 h 1489434"/>
                  <a:gd name="connsiteX2" fmla="*/ 0 w 2552150"/>
                  <a:gd name="connsiteY2" fmla="*/ 1489434 h 1489434"/>
                  <a:gd name="connsiteX3" fmla="*/ 292423 w 2552150"/>
                  <a:gd name="connsiteY3" fmla="*/ 281011 h 1489434"/>
                  <a:gd name="connsiteX4" fmla="*/ 2544969 w 2552150"/>
                  <a:gd name="connsiteY4" fmla="*/ 0 h 1489434"/>
                  <a:gd name="connsiteX0" fmla="*/ 2544969 w 2544969"/>
                  <a:gd name="connsiteY0" fmla="*/ 0 h 1489434"/>
                  <a:gd name="connsiteX1" fmla="*/ 2468176 w 2544969"/>
                  <a:gd name="connsiteY1" fmla="*/ 324090 h 1489434"/>
                  <a:gd name="connsiteX2" fmla="*/ 0 w 2544969"/>
                  <a:gd name="connsiteY2" fmla="*/ 1489434 h 1489434"/>
                  <a:gd name="connsiteX3" fmla="*/ 292423 w 2544969"/>
                  <a:gd name="connsiteY3" fmla="*/ 281011 h 1489434"/>
                  <a:gd name="connsiteX4" fmla="*/ 2544969 w 2544969"/>
                  <a:gd name="connsiteY4" fmla="*/ 0 h 1489434"/>
                  <a:gd name="connsiteX0" fmla="*/ 2544969 w 2547866"/>
                  <a:gd name="connsiteY0" fmla="*/ 0 h 1489434"/>
                  <a:gd name="connsiteX1" fmla="*/ 2468176 w 2547866"/>
                  <a:gd name="connsiteY1" fmla="*/ 324090 h 1489434"/>
                  <a:gd name="connsiteX2" fmla="*/ 0 w 2547866"/>
                  <a:gd name="connsiteY2" fmla="*/ 1489434 h 1489434"/>
                  <a:gd name="connsiteX3" fmla="*/ 292423 w 2547866"/>
                  <a:gd name="connsiteY3" fmla="*/ 281011 h 1489434"/>
                  <a:gd name="connsiteX4" fmla="*/ 2544969 w 2547866"/>
                  <a:gd name="connsiteY4" fmla="*/ 0 h 1489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7866" h="1489434">
                    <a:moveTo>
                      <a:pt x="2544969" y="0"/>
                    </a:moveTo>
                    <a:cubicBezTo>
                      <a:pt x="2540319" y="148166"/>
                      <a:pt x="2547866" y="219578"/>
                      <a:pt x="2468176" y="324090"/>
                    </a:cubicBezTo>
                    <a:lnTo>
                      <a:pt x="0" y="1489434"/>
                    </a:lnTo>
                    <a:cubicBezTo>
                      <a:pt x="150770" y="1295049"/>
                      <a:pt x="266125" y="709244"/>
                      <a:pt x="292423" y="281011"/>
                    </a:cubicBezTo>
                    <a:lnTo>
                      <a:pt x="2544969" y="0"/>
                    </a:lnTo>
                    <a:close/>
                  </a:path>
                </a:pathLst>
              </a:custGeom>
              <a:gradFill>
                <a:gsLst>
                  <a:gs pos="29000">
                    <a:schemeClr val="accent1">
                      <a:lumMod val="5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956202" y="3058246"/>
                <a:ext cx="2334907" cy="1636700"/>
              </a:xfrm>
              <a:custGeom>
                <a:avLst/>
                <a:gdLst>
                  <a:gd name="connsiteX0" fmla="*/ 381640 w 3071052"/>
                  <a:gd name="connsiteY0" fmla="*/ 1281 h 1694331"/>
                  <a:gd name="connsiteX1" fmla="*/ 443112 w 3071052"/>
                  <a:gd name="connsiteY1" fmla="*/ 616004 h 1694331"/>
                  <a:gd name="connsiteX2" fmla="*/ 373956 w 3071052"/>
                  <a:gd name="connsiteY2" fmla="*/ 1637981 h 1694331"/>
                  <a:gd name="connsiteX3" fmla="*/ 2686850 w 3071052"/>
                  <a:gd name="connsiteY3" fmla="*/ 954102 h 1694331"/>
                  <a:gd name="connsiteX4" fmla="*/ 2679166 w 3071052"/>
                  <a:gd name="connsiteY4" fmla="*/ 608320 h 1694331"/>
                  <a:gd name="connsiteX5" fmla="*/ 381640 w 3071052"/>
                  <a:gd name="connsiteY5" fmla="*/ 1281 h 1694331"/>
                  <a:gd name="connsiteX0" fmla="*/ 381640 w 3071052"/>
                  <a:gd name="connsiteY0" fmla="*/ 0 h 1693050"/>
                  <a:gd name="connsiteX1" fmla="*/ 443112 w 3071052"/>
                  <a:gd name="connsiteY1" fmla="*/ 614723 h 1693050"/>
                  <a:gd name="connsiteX2" fmla="*/ 373956 w 3071052"/>
                  <a:gd name="connsiteY2" fmla="*/ 1636700 h 1693050"/>
                  <a:gd name="connsiteX3" fmla="*/ 2686850 w 3071052"/>
                  <a:gd name="connsiteY3" fmla="*/ 952821 h 1693050"/>
                  <a:gd name="connsiteX4" fmla="*/ 2679166 w 3071052"/>
                  <a:gd name="connsiteY4" fmla="*/ 607039 h 1693050"/>
                  <a:gd name="connsiteX5" fmla="*/ 381640 w 3071052"/>
                  <a:gd name="connsiteY5" fmla="*/ 0 h 1693050"/>
                  <a:gd name="connsiteX0" fmla="*/ 391886 w 3081298"/>
                  <a:gd name="connsiteY0" fmla="*/ 0 h 1795503"/>
                  <a:gd name="connsiteX1" fmla="*/ 384202 w 3081298"/>
                  <a:gd name="connsiteY1" fmla="*/ 1636700 h 1795503"/>
                  <a:gd name="connsiteX2" fmla="*/ 2697096 w 3081298"/>
                  <a:gd name="connsiteY2" fmla="*/ 952821 h 1795503"/>
                  <a:gd name="connsiteX3" fmla="*/ 2689412 w 3081298"/>
                  <a:gd name="connsiteY3" fmla="*/ 607039 h 1795503"/>
                  <a:gd name="connsiteX4" fmla="*/ 391886 w 3081298"/>
                  <a:gd name="connsiteY4" fmla="*/ 0 h 1795503"/>
                  <a:gd name="connsiteX0" fmla="*/ 391886 w 3081298"/>
                  <a:gd name="connsiteY0" fmla="*/ 0 h 1636700"/>
                  <a:gd name="connsiteX1" fmla="*/ 384202 w 3081298"/>
                  <a:gd name="connsiteY1" fmla="*/ 1636700 h 1636700"/>
                  <a:gd name="connsiteX2" fmla="*/ 2697096 w 3081298"/>
                  <a:gd name="connsiteY2" fmla="*/ 952821 h 1636700"/>
                  <a:gd name="connsiteX3" fmla="*/ 2689412 w 3081298"/>
                  <a:gd name="connsiteY3" fmla="*/ 607039 h 1636700"/>
                  <a:gd name="connsiteX4" fmla="*/ 391886 w 3081298"/>
                  <a:gd name="connsiteY4" fmla="*/ 0 h 1636700"/>
                  <a:gd name="connsiteX0" fmla="*/ 391886 w 3071052"/>
                  <a:gd name="connsiteY0" fmla="*/ 0 h 1636700"/>
                  <a:gd name="connsiteX1" fmla="*/ 384202 w 3071052"/>
                  <a:gd name="connsiteY1" fmla="*/ 1636700 h 1636700"/>
                  <a:gd name="connsiteX2" fmla="*/ 2697096 w 3071052"/>
                  <a:gd name="connsiteY2" fmla="*/ 952821 h 1636700"/>
                  <a:gd name="connsiteX3" fmla="*/ 2689412 w 3071052"/>
                  <a:gd name="connsiteY3" fmla="*/ 607039 h 1636700"/>
                  <a:gd name="connsiteX4" fmla="*/ 391886 w 3071052"/>
                  <a:gd name="connsiteY4" fmla="*/ 0 h 1636700"/>
                  <a:gd name="connsiteX0" fmla="*/ 391886 w 2721813"/>
                  <a:gd name="connsiteY0" fmla="*/ 0 h 1636700"/>
                  <a:gd name="connsiteX1" fmla="*/ 384202 w 2721813"/>
                  <a:gd name="connsiteY1" fmla="*/ 1636700 h 1636700"/>
                  <a:gd name="connsiteX2" fmla="*/ 2697096 w 2721813"/>
                  <a:gd name="connsiteY2" fmla="*/ 952821 h 1636700"/>
                  <a:gd name="connsiteX3" fmla="*/ 2689412 w 2721813"/>
                  <a:gd name="connsiteY3" fmla="*/ 607039 h 1636700"/>
                  <a:gd name="connsiteX4" fmla="*/ 391886 w 2721813"/>
                  <a:gd name="connsiteY4" fmla="*/ 0 h 1636700"/>
                  <a:gd name="connsiteX0" fmla="*/ 391886 w 2721813"/>
                  <a:gd name="connsiteY0" fmla="*/ 0 h 1636700"/>
                  <a:gd name="connsiteX1" fmla="*/ 384202 w 2721813"/>
                  <a:gd name="connsiteY1" fmla="*/ 1636700 h 1636700"/>
                  <a:gd name="connsiteX2" fmla="*/ 2697096 w 2721813"/>
                  <a:gd name="connsiteY2" fmla="*/ 952821 h 1636700"/>
                  <a:gd name="connsiteX3" fmla="*/ 2689412 w 2721813"/>
                  <a:gd name="connsiteY3" fmla="*/ 607039 h 1636700"/>
                  <a:gd name="connsiteX4" fmla="*/ 391886 w 2721813"/>
                  <a:gd name="connsiteY4" fmla="*/ 0 h 1636700"/>
                  <a:gd name="connsiteX0" fmla="*/ 391886 w 2711127"/>
                  <a:gd name="connsiteY0" fmla="*/ 0 h 1636700"/>
                  <a:gd name="connsiteX1" fmla="*/ 384202 w 2711127"/>
                  <a:gd name="connsiteY1" fmla="*/ 1636700 h 1636700"/>
                  <a:gd name="connsiteX2" fmla="*/ 2697096 w 2711127"/>
                  <a:gd name="connsiteY2" fmla="*/ 952821 h 1636700"/>
                  <a:gd name="connsiteX3" fmla="*/ 2689412 w 2711127"/>
                  <a:gd name="connsiteY3" fmla="*/ 607039 h 1636700"/>
                  <a:gd name="connsiteX4" fmla="*/ 391886 w 2711127"/>
                  <a:gd name="connsiteY4" fmla="*/ 0 h 1636700"/>
                  <a:gd name="connsiteX0" fmla="*/ 391886 w 2713756"/>
                  <a:gd name="connsiteY0" fmla="*/ 0 h 1636700"/>
                  <a:gd name="connsiteX1" fmla="*/ 384202 w 2713756"/>
                  <a:gd name="connsiteY1" fmla="*/ 1636700 h 1636700"/>
                  <a:gd name="connsiteX2" fmla="*/ 2697096 w 2713756"/>
                  <a:gd name="connsiteY2" fmla="*/ 952821 h 1636700"/>
                  <a:gd name="connsiteX3" fmla="*/ 2689412 w 2713756"/>
                  <a:gd name="connsiteY3" fmla="*/ 607039 h 1636700"/>
                  <a:gd name="connsiteX4" fmla="*/ 391886 w 2713756"/>
                  <a:gd name="connsiteY4" fmla="*/ 0 h 1636700"/>
                  <a:gd name="connsiteX0" fmla="*/ 384202 w 2706072"/>
                  <a:gd name="connsiteY0" fmla="*/ 0 h 1636700"/>
                  <a:gd name="connsiteX1" fmla="*/ 376518 w 2706072"/>
                  <a:gd name="connsiteY1" fmla="*/ 1636700 h 1636700"/>
                  <a:gd name="connsiteX2" fmla="*/ 2689412 w 2706072"/>
                  <a:gd name="connsiteY2" fmla="*/ 952821 h 1636700"/>
                  <a:gd name="connsiteX3" fmla="*/ 2681728 w 2706072"/>
                  <a:gd name="connsiteY3" fmla="*/ 607039 h 1636700"/>
                  <a:gd name="connsiteX4" fmla="*/ 384202 w 2706072"/>
                  <a:gd name="connsiteY4" fmla="*/ 0 h 1636700"/>
                  <a:gd name="connsiteX0" fmla="*/ 7684 w 2329554"/>
                  <a:gd name="connsiteY0" fmla="*/ 0 h 1636700"/>
                  <a:gd name="connsiteX1" fmla="*/ 0 w 2329554"/>
                  <a:gd name="connsiteY1" fmla="*/ 1636700 h 1636700"/>
                  <a:gd name="connsiteX2" fmla="*/ 2312894 w 2329554"/>
                  <a:gd name="connsiteY2" fmla="*/ 952821 h 1636700"/>
                  <a:gd name="connsiteX3" fmla="*/ 2305210 w 2329554"/>
                  <a:gd name="connsiteY3" fmla="*/ 607039 h 1636700"/>
                  <a:gd name="connsiteX4" fmla="*/ 7684 w 2329554"/>
                  <a:gd name="connsiteY4" fmla="*/ 0 h 1636700"/>
                  <a:gd name="connsiteX0" fmla="*/ 7684 w 2329554"/>
                  <a:gd name="connsiteY0" fmla="*/ 0 h 1636700"/>
                  <a:gd name="connsiteX1" fmla="*/ 0 w 2329554"/>
                  <a:gd name="connsiteY1" fmla="*/ 1636700 h 1636700"/>
                  <a:gd name="connsiteX2" fmla="*/ 2312894 w 2329554"/>
                  <a:gd name="connsiteY2" fmla="*/ 952821 h 1636700"/>
                  <a:gd name="connsiteX3" fmla="*/ 2305210 w 2329554"/>
                  <a:gd name="connsiteY3" fmla="*/ 607039 h 1636700"/>
                  <a:gd name="connsiteX4" fmla="*/ 7684 w 2329554"/>
                  <a:gd name="connsiteY4" fmla="*/ 0 h 1636700"/>
                  <a:gd name="connsiteX0" fmla="*/ 7684 w 2329554"/>
                  <a:gd name="connsiteY0" fmla="*/ 0 h 1636700"/>
                  <a:gd name="connsiteX1" fmla="*/ 0 w 2329554"/>
                  <a:gd name="connsiteY1" fmla="*/ 1636700 h 1636700"/>
                  <a:gd name="connsiteX2" fmla="*/ 2312894 w 2329554"/>
                  <a:gd name="connsiteY2" fmla="*/ 952821 h 1636700"/>
                  <a:gd name="connsiteX3" fmla="*/ 2305210 w 2329554"/>
                  <a:gd name="connsiteY3" fmla="*/ 607039 h 1636700"/>
                  <a:gd name="connsiteX4" fmla="*/ 7684 w 2329554"/>
                  <a:gd name="connsiteY4" fmla="*/ 0 h 1636700"/>
                  <a:gd name="connsiteX0" fmla="*/ 7684 w 2334907"/>
                  <a:gd name="connsiteY0" fmla="*/ 0 h 1636700"/>
                  <a:gd name="connsiteX1" fmla="*/ 0 w 2334907"/>
                  <a:gd name="connsiteY1" fmla="*/ 1636700 h 1636700"/>
                  <a:gd name="connsiteX2" fmla="*/ 2312894 w 2334907"/>
                  <a:gd name="connsiteY2" fmla="*/ 952821 h 1636700"/>
                  <a:gd name="connsiteX3" fmla="*/ 2305210 w 2334907"/>
                  <a:gd name="connsiteY3" fmla="*/ 607039 h 1636700"/>
                  <a:gd name="connsiteX4" fmla="*/ 7684 w 2334907"/>
                  <a:gd name="connsiteY4" fmla="*/ 0 h 163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07" h="1636700">
                    <a:moveTo>
                      <a:pt x="7684" y="0"/>
                    </a:moveTo>
                    <a:cubicBezTo>
                      <a:pt x="57737" y="401325"/>
                      <a:pt x="132403" y="934832"/>
                      <a:pt x="0" y="1636700"/>
                    </a:cubicBezTo>
                    <a:lnTo>
                      <a:pt x="2312894" y="952821"/>
                    </a:lnTo>
                    <a:cubicBezTo>
                      <a:pt x="2329554" y="849228"/>
                      <a:pt x="2334907" y="701949"/>
                      <a:pt x="2305210" y="607039"/>
                    </a:cubicBezTo>
                    <a:lnTo>
                      <a:pt x="768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51000">
                    <a:schemeClr val="accent1">
                      <a:lumMod val="60000"/>
                      <a:lumOff val="40000"/>
                      <a:alpha val="51000"/>
                    </a:schemeClr>
                  </a:gs>
                  <a:gs pos="91000">
                    <a:schemeClr val="accent1">
                      <a:alpha val="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5121276" y="2747963"/>
                <a:ext cx="300038" cy="38258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1" y="3"/>
                  </a:cxn>
                  <a:cxn ang="0">
                    <a:pos x="77" y="9"/>
                  </a:cxn>
                  <a:cxn ang="0">
                    <a:pos x="93" y="19"/>
                  </a:cxn>
                  <a:cxn ang="0">
                    <a:pos x="109" y="31"/>
                  </a:cxn>
                  <a:cxn ang="0">
                    <a:pos x="125" y="46"/>
                  </a:cxn>
                  <a:cxn ang="0">
                    <a:pos x="140" y="63"/>
                  </a:cxn>
                  <a:cxn ang="0">
                    <a:pos x="154" y="83"/>
                  </a:cxn>
                  <a:cxn ang="0">
                    <a:pos x="166" y="104"/>
                  </a:cxn>
                  <a:cxn ang="0">
                    <a:pos x="175" y="126"/>
                  </a:cxn>
                  <a:cxn ang="0">
                    <a:pos x="183" y="147"/>
                  </a:cxn>
                  <a:cxn ang="0">
                    <a:pos x="187" y="166"/>
                  </a:cxn>
                  <a:cxn ang="0">
                    <a:pos x="189" y="184"/>
                  </a:cxn>
                  <a:cxn ang="0">
                    <a:pos x="188" y="201"/>
                  </a:cxn>
                  <a:cxn ang="0">
                    <a:pos x="184" y="216"/>
                  </a:cxn>
                  <a:cxn ang="0">
                    <a:pos x="177" y="227"/>
                  </a:cxn>
                  <a:cxn ang="0">
                    <a:pos x="168" y="236"/>
                  </a:cxn>
                  <a:cxn ang="0">
                    <a:pos x="156" y="241"/>
                  </a:cxn>
                  <a:cxn ang="0">
                    <a:pos x="142" y="241"/>
                  </a:cxn>
                  <a:cxn ang="0">
                    <a:pos x="128" y="239"/>
                  </a:cxn>
                  <a:cxn ang="0">
                    <a:pos x="112" y="233"/>
                  </a:cxn>
                  <a:cxn ang="0">
                    <a:pos x="96" y="224"/>
                  </a:cxn>
                  <a:cxn ang="0">
                    <a:pos x="80" y="211"/>
                  </a:cxn>
                  <a:cxn ang="0">
                    <a:pos x="64" y="196"/>
                  </a:cxn>
                  <a:cxn ang="0">
                    <a:pos x="49" y="179"/>
                  </a:cxn>
                  <a:cxn ang="0">
                    <a:pos x="35" y="159"/>
                  </a:cxn>
                  <a:cxn ang="0">
                    <a:pos x="22" y="138"/>
                  </a:cxn>
                  <a:cxn ang="0">
                    <a:pos x="13" y="117"/>
                  </a:cxn>
                  <a:cxn ang="0">
                    <a:pos x="7" y="96"/>
                  </a:cxn>
                  <a:cxn ang="0">
                    <a:pos x="2" y="77"/>
                  </a:cxn>
                  <a:cxn ang="0">
                    <a:pos x="0" y="58"/>
                  </a:cxn>
                  <a:cxn ang="0">
                    <a:pos x="2" y="42"/>
                  </a:cxn>
                  <a:cxn ang="0">
                    <a:pos x="5" y="27"/>
                  </a:cxn>
                  <a:cxn ang="0">
                    <a:pos x="12" y="15"/>
                  </a:cxn>
                  <a:cxn ang="0">
                    <a:pos x="22" y="7"/>
                  </a:cxn>
                  <a:cxn ang="0">
                    <a:pos x="33" y="2"/>
                  </a:cxn>
                  <a:cxn ang="0">
                    <a:pos x="46" y="0"/>
                  </a:cxn>
                </a:cxnLst>
                <a:rect l="0" t="0" r="r" b="b"/>
                <a:pathLst>
                  <a:path w="189" h="241">
                    <a:moveTo>
                      <a:pt x="46" y="0"/>
                    </a:moveTo>
                    <a:lnTo>
                      <a:pt x="61" y="3"/>
                    </a:lnTo>
                    <a:lnTo>
                      <a:pt x="77" y="9"/>
                    </a:lnTo>
                    <a:lnTo>
                      <a:pt x="93" y="19"/>
                    </a:lnTo>
                    <a:lnTo>
                      <a:pt x="109" y="31"/>
                    </a:lnTo>
                    <a:lnTo>
                      <a:pt x="125" y="46"/>
                    </a:lnTo>
                    <a:lnTo>
                      <a:pt x="140" y="63"/>
                    </a:lnTo>
                    <a:lnTo>
                      <a:pt x="154" y="83"/>
                    </a:lnTo>
                    <a:lnTo>
                      <a:pt x="166" y="104"/>
                    </a:lnTo>
                    <a:lnTo>
                      <a:pt x="175" y="126"/>
                    </a:lnTo>
                    <a:lnTo>
                      <a:pt x="183" y="147"/>
                    </a:lnTo>
                    <a:lnTo>
                      <a:pt x="187" y="166"/>
                    </a:lnTo>
                    <a:lnTo>
                      <a:pt x="189" y="184"/>
                    </a:lnTo>
                    <a:lnTo>
                      <a:pt x="188" y="201"/>
                    </a:lnTo>
                    <a:lnTo>
                      <a:pt x="184" y="216"/>
                    </a:lnTo>
                    <a:lnTo>
                      <a:pt x="177" y="227"/>
                    </a:lnTo>
                    <a:lnTo>
                      <a:pt x="168" y="236"/>
                    </a:lnTo>
                    <a:lnTo>
                      <a:pt x="156" y="241"/>
                    </a:lnTo>
                    <a:lnTo>
                      <a:pt x="142" y="241"/>
                    </a:lnTo>
                    <a:lnTo>
                      <a:pt x="128" y="239"/>
                    </a:lnTo>
                    <a:lnTo>
                      <a:pt x="112" y="233"/>
                    </a:lnTo>
                    <a:lnTo>
                      <a:pt x="96" y="224"/>
                    </a:lnTo>
                    <a:lnTo>
                      <a:pt x="80" y="211"/>
                    </a:lnTo>
                    <a:lnTo>
                      <a:pt x="64" y="196"/>
                    </a:lnTo>
                    <a:lnTo>
                      <a:pt x="49" y="179"/>
                    </a:lnTo>
                    <a:lnTo>
                      <a:pt x="35" y="159"/>
                    </a:lnTo>
                    <a:lnTo>
                      <a:pt x="22" y="138"/>
                    </a:lnTo>
                    <a:lnTo>
                      <a:pt x="13" y="117"/>
                    </a:lnTo>
                    <a:lnTo>
                      <a:pt x="7" y="96"/>
                    </a:lnTo>
                    <a:lnTo>
                      <a:pt x="2" y="77"/>
                    </a:lnTo>
                    <a:lnTo>
                      <a:pt x="0" y="58"/>
                    </a:lnTo>
                    <a:lnTo>
                      <a:pt x="2" y="42"/>
                    </a:lnTo>
                    <a:lnTo>
                      <a:pt x="5" y="27"/>
                    </a:lnTo>
                    <a:lnTo>
                      <a:pt x="12" y="15"/>
                    </a:lnTo>
                    <a:lnTo>
                      <a:pt x="22" y="7"/>
                    </a:lnTo>
                    <a:lnTo>
                      <a:pt x="3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503863" y="3213100"/>
                <a:ext cx="293688" cy="417513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84" y="2"/>
                  </a:cxn>
                  <a:cxn ang="0">
                    <a:pos x="102" y="9"/>
                  </a:cxn>
                  <a:cxn ang="0">
                    <a:pos x="119" y="21"/>
                  </a:cxn>
                  <a:cxn ang="0">
                    <a:pos x="136" y="37"/>
                  </a:cxn>
                  <a:cxn ang="0">
                    <a:pos x="151" y="56"/>
                  </a:cxn>
                  <a:cxn ang="0">
                    <a:pos x="163" y="78"/>
                  </a:cxn>
                  <a:cxn ang="0">
                    <a:pos x="174" y="104"/>
                  </a:cxn>
                  <a:cxn ang="0">
                    <a:pos x="181" y="127"/>
                  </a:cxn>
                  <a:cxn ang="0">
                    <a:pos x="184" y="150"/>
                  </a:cxn>
                  <a:cxn ang="0">
                    <a:pos x="185" y="172"/>
                  </a:cxn>
                  <a:cxn ang="0">
                    <a:pos x="183" y="193"/>
                  </a:cxn>
                  <a:cxn ang="0">
                    <a:pos x="178" y="212"/>
                  </a:cxn>
                  <a:cxn ang="0">
                    <a:pos x="171" y="229"/>
                  </a:cxn>
                  <a:cxn ang="0">
                    <a:pos x="161" y="242"/>
                  </a:cxn>
                  <a:cxn ang="0">
                    <a:pos x="150" y="253"/>
                  </a:cxn>
                  <a:cxn ang="0">
                    <a:pos x="136" y="260"/>
                  </a:cxn>
                  <a:cxn ang="0">
                    <a:pos x="118" y="263"/>
                  </a:cxn>
                  <a:cxn ang="0">
                    <a:pos x="101" y="261"/>
                  </a:cxn>
                  <a:cxn ang="0">
                    <a:pos x="82" y="254"/>
                  </a:cxn>
                  <a:cxn ang="0">
                    <a:pos x="66" y="242"/>
                  </a:cxn>
                  <a:cxn ang="0">
                    <a:pos x="49" y="226"/>
                  </a:cxn>
                  <a:cxn ang="0">
                    <a:pos x="34" y="207"/>
                  </a:cxn>
                  <a:cxn ang="0">
                    <a:pos x="22" y="185"/>
                  </a:cxn>
                  <a:cxn ang="0">
                    <a:pos x="11" y="159"/>
                  </a:cxn>
                  <a:cxn ang="0">
                    <a:pos x="4" y="135"/>
                  </a:cxn>
                  <a:cxn ang="0">
                    <a:pos x="1" y="112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7" y="51"/>
                  </a:cxn>
                  <a:cxn ang="0">
                    <a:pos x="13" y="34"/>
                  </a:cxn>
                  <a:cxn ang="0">
                    <a:pos x="23" y="21"/>
                  </a:cxn>
                  <a:cxn ang="0">
                    <a:pos x="35" y="10"/>
                  </a:cxn>
                  <a:cxn ang="0">
                    <a:pos x="49" y="2"/>
                  </a:cxn>
                  <a:cxn ang="0">
                    <a:pos x="67" y="0"/>
                  </a:cxn>
                </a:cxnLst>
                <a:rect l="0" t="0" r="r" b="b"/>
                <a:pathLst>
                  <a:path w="185" h="263">
                    <a:moveTo>
                      <a:pt x="67" y="0"/>
                    </a:moveTo>
                    <a:lnTo>
                      <a:pt x="84" y="2"/>
                    </a:lnTo>
                    <a:lnTo>
                      <a:pt x="102" y="9"/>
                    </a:lnTo>
                    <a:lnTo>
                      <a:pt x="119" y="21"/>
                    </a:lnTo>
                    <a:lnTo>
                      <a:pt x="136" y="37"/>
                    </a:lnTo>
                    <a:lnTo>
                      <a:pt x="151" y="56"/>
                    </a:lnTo>
                    <a:lnTo>
                      <a:pt x="163" y="78"/>
                    </a:lnTo>
                    <a:lnTo>
                      <a:pt x="174" y="104"/>
                    </a:lnTo>
                    <a:lnTo>
                      <a:pt x="181" y="127"/>
                    </a:lnTo>
                    <a:lnTo>
                      <a:pt x="184" y="150"/>
                    </a:lnTo>
                    <a:lnTo>
                      <a:pt x="185" y="172"/>
                    </a:lnTo>
                    <a:lnTo>
                      <a:pt x="183" y="193"/>
                    </a:lnTo>
                    <a:lnTo>
                      <a:pt x="178" y="212"/>
                    </a:lnTo>
                    <a:lnTo>
                      <a:pt x="171" y="229"/>
                    </a:lnTo>
                    <a:lnTo>
                      <a:pt x="161" y="242"/>
                    </a:lnTo>
                    <a:lnTo>
                      <a:pt x="150" y="253"/>
                    </a:lnTo>
                    <a:lnTo>
                      <a:pt x="136" y="260"/>
                    </a:lnTo>
                    <a:lnTo>
                      <a:pt x="118" y="263"/>
                    </a:lnTo>
                    <a:lnTo>
                      <a:pt x="101" y="261"/>
                    </a:lnTo>
                    <a:lnTo>
                      <a:pt x="82" y="254"/>
                    </a:lnTo>
                    <a:lnTo>
                      <a:pt x="66" y="242"/>
                    </a:lnTo>
                    <a:lnTo>
                      <a:pt x="49" y="226"/>
                    </a:lnTo>
                    <a:lnTo>
                      <a:pt x="34" y="207"/>
                    </a:lnTo>
                    <a:lnTo>
                      <a:pt x="22" y="185"/>
                    </a:lnTo>
                    <a:lnTo>
                      <a:pt x="11" y="159"/>
                    </a:lnTo>
                    <a:lnTo>
                      <a:pt x="4" y="135"/>
                    </a:lnTo>
                    <a:lnTo>
                      <a:pt x="1" y="112"/>
                    </a:lnTo>
                    <a:lnTo>
                      <a:pt x="0" y="91"/>
                    </a:lnTo>
                    <a:lnTo>
                      <a:pt x="2" y="70"/>
                    </a:lnTo>
                    <a:lnTo>
                      <a:pt x="7" y="51"/>
                    </a:lnTo>
                    <a:lnTo>
                      <a:pt x="13" y="34"/>
                    </a:lnTo>
                    <a:lnTo>
                      <a:pt x="23" y="21"/>
                    </a:lnTo>
                    <a:lnTo>
                      <a:pt x="35" y="10"/>
                    </a:lnTo>
                    <a:lnTo>
                      <a:pt x="49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6450013" y="3333750"/>
                <a:ext cx="254000" cy="414338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1"/>
                  </a:cxn>
                  <a:cxn ang="0">
                    <a:pos x="76" y="7"/>
                  </a:cxn>
                  <a:cxn ang="0">
                    <a:pos x="90" y="17"/>
                  </a:cxn>
                  <a:cxn ang="0">
                    <a:pos x="104" y="30"/>
                  </a:cxn>
                  <a:cxn ang="0">
                    <a:pos x="116" y="45"/>
                  </a:cxn>
                  <a:cxn ang="0">
                    <a:pos x="128" y="64"/>
                  </a:cxn>
                  <a:cxn ang="0">
                    <a:pos x="138" y="84"/>
                  </a:cxn>
                  <a:cxn ang="0">
                    <a:pos x="147" y="108"/>
                  </a:cxn>
                  <a:cxn ang="0">
                    <a:pos x="154" y="131"/>
                  </a:cxn>
                  <a:cxn ang="0">
                    <a:pos x="158" y="154"/>
                  </a:cxn>
                  <a:cxn ang="0">
                    <a:pos x="160" y="176"/>
                  </a:cxn>
                  <a:cxn ang="0">
                    <a:pos x="159" y="196"/>
                  </a:cxn>
                  <a:cxn ang="0">
                    <a:pos x="157" y="214"/>
                  </a:cxn>
                  <a:cxn ang="0">
                    <a:pos x="152" y="230"/>
                  </a:cxn>
                  <a:cxn ang="0">
                    <a:pos x="144" y="243"/>
                  </a:cxn>
                  <a:cxn ang="0">
                    <a:pos x="135" y="253"/>
                  </a:cxn>
                  <a:cxn ang="0">
                    <a:pos x="124" y="259"/>
                  </a:cxn>
                  <a:cxn ang="0">
                    <a:pos x="111" y="261"/>
                  </a:cxn>
                  <a:cxn ang="0">
                    <a:pos x="98" y="259"/>
                  </a:cxn>
                  <a:cxn ang="0">
                    <a:pos x="84" y="253"/>
                  </a:cxn>
                  <a:cxn ang="0">
                    <a:pos x="70" y="243"/>
                  </a:cxn>
                  <a:cxn ang="0">
                    <a:pos x="57" y="231"/>
                  </a:cxn>
                  <a:cxn ang="0">
                    <a:pos x="45" y="215"/>
                  </a:cxn>
                  <a:cxn ang="0">
                    <a:pos x="32" y="197"/>
                  </a:cxn>
                  <a:cxn ang="0">
                    <a:pos x="22" y="176"/>
                  </a:cxn>
                  <a:cxn ang="0">
                    <a:pos x="13" y="153"/>
                  </a:cxn>
                  <a:cxn ang="0">
                    <a:pos x="6" y="129"/>
                  </a:cxn>
                  <a:cxn ang="0">
                    <a:pos x="2" y="106"/>
                  </a:cxn>
                  <a:cxn ang="0">
                    <a:pos x="0" y="84"/>
                  </a:cxn>
                  <a:cxn ang="0">
                    <a:pos x="1" y="64"/>
                  </a:cxn>
                  <a:cxn ang="0">
                    <a:pos x="4" y="46"/>
                  </a:cxn>
                  <a:cxn ang="0">
                    <a:pos x="9" y="30"/>
                  </a:cxn>
                  <a:cxn ang="0">
                    <a:pos x="16" y="17"/>
                  </a:cxn>
                  <a:cxn ang="0">
                    <a:pos x="25" y="7"/>
                  </a:cxn>
                  <a:cxn ang="0">
                    <a:pos x="37" y="1"/>
                  </a:cxn>
                  <a:cxn ang="0">
                    <a:pos x="50" y="0"/>
                  </a:cxn>
                </a:cxnLst>
                <a:rect l="0" t="0" r="r" b="b"/>
                <a:pathLst>
                  <a:path w="160" h="261">
                    <a:moveTo>
                      <a:pt x="50" y="0"/>
                    </a:moveTo>
                    <a:lnTo>
                      <a:pt x="63" y="1"/>
                    </a:lnTo>
                    <a:lnTo>
                      <a:pt x="76" y="7"/>
                    </a:lnTo>
                    <a:lnTo>
                      <a:pt x="90" y="17"/>
                    </a:lnTo>
                    <a:lnTo>
                      <a:pt x="104" y="30"/>
                    </a:lnTo>
                    <a:lnTo>
                      <a:pt x="116" y="45"/>
                    </a:lnTo>
                    <a:lnTo>
                      <a:pt x="128" y="64"/>
                    </a:lnTo>
                    <a:lnTo>
                      <a:pt x="138" y="84"/>
                    </a:lnTo>
                    <a:lnTo>
                      <a:pt x="147" y="108"/>
                    </a:lnTo>
                    <a:lnTo>
                      <a:pt x="154" y="131"/>
                    </a:lnTo>
                    <a:lnTo>
                      <a:pt x="158" y="154"/>
                    </a:lnTo>
                    <a:lnTo>
                      <a:pt x="160" y="176"/>
                    </a:lnTo>
                    <a:lnTo>
                      <a:pt x="159" y="196"/>
                    </a:lnTo>
                    <a:lnTo>
                      <a:pt x="157" y="214"/>
                    </a:lnTo>
                    <a:lnTo>
                      <a:pt x="152" y="230"/>
                    </a:lnTo>
                    <a:lnTo>
                      <a:pt x="144" y="243"/>
                    </a:lnTo>
                    <a:lnTo>
                      <a:pt x="135" y="253"/>
                    </a:lnTo>
                    <a:lnTo>
                      <a:pt x="124" y="259"/>
                    </a:lnTo>
                    <a:lnTo>
                      <a:pt x="111" y="261"/>
                    </a:lnTo>
                    <a:lnTo>
                      <a:pt x="98" y="259"/>
                    </a:lnTo>
                    <a:lnTo>
                      <a:pt x="84" y="253"/>
                    </a:lnTo>
                    <a:lnTo>
                      <a:pt x="70" y="243"/>
                    </a:lnTo>
                    <a:lnTo>
                      <a:pt x="57" y="231"/>
                    </a:lnTo>
                    <a:lnTo>
                      <a:pt x="45" y="215"/>
                    </a:lnTo>
                    <a:lnTo>
                      <a:pt x="32" y="197"/>
                    </a:lnTo>
                    <a:lnTo>
                      <a:pt x="22" y="176"/>
                    </a:lnTo>
                    <a:lnTo>
                      <a:pt x="13" y="153"/>
                    </a:lnTo>
                    <a:lnTo>
                      <a:pt x="6" y="129"/>
                    </a:lnTo>
                    <a:lnTo>
                      <a:pt x="2" y="106"/>
                    </a:lnTo>
                    <a:lnTo>
                      <a:pt x="0" y="84"/>
                    </a:lnTo>
                    <a:lnTo>
                      <a:pt x="1" y="64"/>
                    </a:lnTo>
                    <a:lnTo>
                      <a:pt x="4" y="46"/>
                    </a:lnTo>
                    <a:lnTo>
                      <a:pt x="9" y="30"/>
                    </a:lnTo>
                    <a:lnTo>
                      <a:pt x="16" y="17"/>
                    </a:lnTo>
                    <a:lnTo>
                      <a:pt x="25" y="7"/>
                    </a:lnTo>
                    <a:lnTo>
                      <a:pt x="37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626101" y="3811588"/>
                <a:ext cx="269875" cy="401638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142" y="3"/>
                  </a:cxn>
                  <a:cxn ang="0">
                    <a:pos x="153" y="10"/>
                  </a:cxn>
                  <a:cxn ang="0">
                    <a:pos x="160" y="21"/>
                  </a:cxn>
                  <a:cxn ang="0">
                    <a:pos x="166" y="35"/>
                  </a:cxn>
                  <a:cxn ang="0">
                    <a:pos x="169" y="51"/>
                  </a:cxn>
                  <a:cxn ang="0">
                    <a:pos x="170" y="69"/>
                  </a:cxn>
                  <a:cxn ang="0">
                    <a:pos x="168" y="89"/>
                  </a:cxn>
                  <a:cxn ang="0">
                    <a:pos x="165" y="111"/>
                  </a:cxn>
                  <a:cxn ang="0">
                    <a:pos x="159" y="133"/>
                  </a:cxn>
                  <a:cxn ang="0">
                    <a:pos x="149" y="156"/>
                  </a:cxn>
                  <a:cxn ang="0">
                    <a:pos x="138" y="178"/>
                  </a:cxn>
                  <a:cxn ang="0">
                    <a:pos x="125" y="197"/>
                  </a:cxn>
                  <a:cxn ang="0">
                    <a:pos x="112" y="214"/>
                  </a:cxn>
                  <a:cxn ang="0">
                    <a:pos x="98" y="228"/>
                  </a:cxn>
                  <a:cxn ang="0">
                    <a:pos x="83" y="240"/>
                  </a:cxn>
                  <a:cxn ang="0">
                    <a:pos x="69" y="248"/>
                  </a:cxn>
                  <a:cxn ang="0">
                    <a:pos x="55" y="252"/>
                  </a:cxn>
                  <a:cxn ang="0">
                    <a:pos x="41" y="253"/>
                  </a:cxn>
                  <a:cxn ang="0">
                    <a:pos x="29" y="250"/>
                  </a:cxn>
                  <a:cxn ang="0">
                    <a:pos x="18" y="242"/>
                  </a:cxn>
                  <a:cxn ang="0">
                    <a:pos x="10" y="232"/>
                  </a:cxn>
                  <a:cxn ang="0">
                    <a:pos x="4" y="218"/>
                  </a:cxn>
                  <a:cxn ang="0">
                    <a:pos x="0" y="202"/>
                  </a:cxn>
                  <a:cxn ang="0">
                    <a:pos x="0" y="183"/>
                  </a:cxn>
                  <a:cxn ang="0">
                    <a:pos x="1" y="163"/>
                  </a:cxn>
                  <a:cxn ang="0">
                    <a:pos x="5" y="142"/>
                  </a:cxn>
                  <a:cxn ang="0">
                    <a:pos x="12" y="119"/>
                  </a:cxn>
                  <a:cxn ang="0">
                    <a:pos x="21" y="97"/>
                  </a:cxn>
                  <a:cxn ang="0">
                    <a:pos x="32" y="75"/>
                  </a:cxn>
                  <a:cxn ang="0">
                    <a:pos x="45" y="55"/>
                  </a:cxn>
                  <a:cxn ang="0">
                    <a:pos x="58" y="39"/>
                  </a:cxn>
                  <a:cxn ang="0">
                    <a:pos x="73" y="25"/>
                  </a:cxn>
                  <a:cxn ang="0">
                    <a:pos x="87" y="13"/>
                  </a:cxn>
                  <a:cxn ang="0">
                    <a:pos x="102" y="5"/>
                  </a:cxn>
                  <a:cxn ang="0">
                    <a:pos x="116" y="0"/>
                  </a:cxn>
                  <a:cxn ang="0">
                    <a:pos x="129" y="0"/>
                  </a:cxn>
                </a:cxnLst>
                <a:rect l="0" t="0" r="r" b="b"/>
                <a:pathLst>
                  <a:path w="170" h="253">
                    <a:moveTo>
                      <a:pt x="129" y="0"/>
                    </a:moveTo>
                    <a:lnTo>
                      <a:pt x="142" y="3"/>
                    </a:lnTo>
                    <a:lnTo>
                      <a:pt x="153" y="10"/>
                    </a:lnTo>
                    <a:lnTo>
                      <a:pt x="160" y="21"/>
                    </a:lnTo>
                    <a:lnTo>
                      <a:pt x="166" y="35"/>
                    </a:lnTo>
                    <a:lnTo>
                      <a:pt x="169" y="51"/>
                    </a:lnTo>
                    <a:lnTo>
                      <a:pt x="170" y="69"/>
                    </a:lnTo>
                    <a:lnTo>
                      <a:pt x="168" y="89"/>
                    </a:lnTo>
                    <a:lnTo>
                      <a:pt x="165" y="111"/>
                    </a:lnTo>
                    <a:lnTo>
                      <a:pt x="159" y="133"/>
                    </a:lnTo>
                    <a:lnTo>
                      <a:pt x="149" y="156"/>
                    </a:lnTo>
                    <a:lnTo>
                      <a:pt x="138" y="178"/>
                    </a:lnTo>
                    <a:lnTo>
                      <a:pt x="125" y="197"/>
                    </a:lnTo>
                    <a:lnTo>
                      <a:pt x="112" y="214"/>
                    </a:lnTo>
                    <a:lnTo>
                      <a:pt x="98" y="228"/>
                    </a:lnTo>
                    <a:lnTo>
                      <a:pt x="83" y="240"/>
                    </a:lnTo>
                    <a:lnTo>
                      <a:pt x="69" y="248"/>
                    </a:lnTo>
                    <a:lnTo>
                      <a:pt x="55" y="252"/>
                    </a:lnTo>
                    <a:lnTo>
                      <a:pt x="41" y="253"/>
                    </a:lnTo>
                    <a:lnTo>
                      <a:pt x="29" y="250"/>
                    </a:lnTo>
                    <a:lnTo>
                      <a:pt x="18" y="242"/>
                    </a:lnTo>
                    <a:lnTo>
                      <a:pt x="10" y="232"/>
                    </a:lnTo>
                    <a:lnTo>
                      <a:pt x="4" y="218"/>
                    </a:lnTo>
                    <a:lnTo>
                      <a:pt x="0" y="202"/>
                    </a:lnTo>
                    <a:lnTo>
                      <a:pt x="0" y="183"/>
                    </a:lnTo>
                    <a:lnTo>
                      <a:pt x="1" y="163"/>
                    </a:lnTo>
                    <a:lnTo>
                      <a:pt x="5" y="142"/>
                    </a:lnTo>
                    <a:lnTo>
                      <a:pt x="12" y="119"/>
                    </a:lnTo>
                    <a:lnTo>
                      <a:pt x="21" y="97"/>
                    </a:lnTo>
                    <a:lnTo>
                      <a:pt x="32" y="75"/>
                    </a:lnTo>
                    <a:lnTo>
                      <a:pt x="45" y="55"/>
                    </a:lnTo>
                    <a:lnTo>
                      <a:pt x="58" y="39"/>
                    </a:lnTo>
                    <a:lnTo>
                      <a:pt x="73" y="25"/>
                    </a:lnTo>
                    <a:lnTo>
                      <a:pt x="87" y="13"/>
                    </a:lnTo>
                    <a:lnTo>
                      <a:pt x="102" y="5"/>
                    </a:lnTo>
                    <a:lnTo>
                      <a:pt x="116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5132388" y="3646488"/>
                <a:ext cx="230188" cy="428625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4" y="5"/>
                  </a:cxn>
                  <a:cxn ang="0">
                    <a:pos x="115" y="12"/>
                  </a:cxn>
                  <a:cxn ang="0">
                    <a:pos x="125" y="24"/>
                  </a:cxn>
                  <a:cxn ang="0">
                    <a:pos x="133" y="39"/>
                  </a:cxn>
                  <a:cxn ang="0">
                    <a:pos x="138" y="56"/>
                  </a:cxn>
                  <a:cxn ang="0">
                    <a:pos x="143" y="75"/>
                  </a:cxn>
                  <a:cxn ang="0">
                    <a:pos x="145" y="98"/>
                  </a:cxn>
                  <a:cxn ang="0">
                    <a:pos x="145" y="120"/>
                  </a:cxn>
                  <a:cxn ang="0">
                    <a:pos x="143" y="145"/>
                  </a:cxn>
                  <a:cxn ang="0">
                    <a:pos x="138" y="172"/>
                  </a:cxn>
                  <a:cxn ang="0">
                    <a:pos x="130" y="197"/>
                  </a:cxn>
                  <a:cxn ang="0">
                    <a:pos x="120" y="218"/>
                  </a:cxn>
                  <a:cxn ang="0">
                    <a:pos x="109" y="237"/>
                  </a:cxn>
                  <a:cxn ang="0">
                    <a:pos x="96" y="252"/>
                  </a:cxn>
                  <a:cxn ang="0">
                    <a:pos x="83" y="263"/>
                  </a:cxn>
                  <a:cxn ang="0">
                    <a:pos x="69" y="269"/>
                  </a:cxn>
                  <a:cxn ang="0">
                    <a:pos x="54" y="270"/>
                  </a:cxn>
                  <a:cxn ang="0">
                    <a:pos x="41" y="266"/>
                  </a:cxn>
                  <a:cxn ang="0">
                    <a:pos x="30" y="257"/>
                  </a:cxn>
                  <a:cxn ang="0">
                    <a:pos x="21" y="247"/>
                  </a:cxn>
                  <a:cxn ang="0">
                    <a:pos x="13" y="232"/>
                  </a:cxn>
                  <a:cxn ang="0">
                    <a:pos x="7" y="214"/>
                  </a:cxn>
                  <a:cxn ang="0">
                    <a:pos x="3" y="194"/>
                  </a:cxn>
                  <a:cxn ang="0">
                    <a:pos x="0" y="173"/>
                  </a:cxn>
                  <a:cxn ang="0">
                    <a:pos x="0" y="149"/>
                  </a:cxn>
                  <a:cxn ang="0">
                    <a:pos x="3" y="125"/>
                  </a:cxn>
                  <a:cxn ang="0">
                    <a:pos x="8" y="99"/>
                  </a:cxn>
                  <a:cxn ang="0">
                    <a:pos x="16" y="74"/>
                  </a:cxn>
                  <a:cxn ang="0">
                    <a:pos x="25" y="52"/>
                  </a:cxn>
                  <a:cxn ang="0">
                    <a:pos x="37" y="33"/>
                  </a:cxn>
                  <a:cxn ang="0">
                    <a:pos x="49" y="18"/>
                  </a:cxn>
                  <a:cxn ang="0">
                    <a:pos x="64" y="7"/>
                  </a:cxn>
                  <a:cxn ang="0">
                    <a:pos x="78" y="1"/>
                  </a:cxn>
                  <a:cxn ang="0">
                    <a:pos x="92" y="0"/>
                  </a:cxn>
                </a:cxnLst>
                <a:rect l="0" t="0" r="r" b="b"/>
                <a:pathLst>
                  <a:path w="145" h="270">
                    <a:moveTo>
                      <a:pt x="92" y="0"/>
                    </a:moveTo>
                    <a:lnTo>
                      <a:pt x="104" y="5"/>
                    </a:lnTo>
                    <a:lnTo>
                      <a:pt x="115" y="12"/>
                    </a:lnTo>
                    <a:lnTo>
                      <a:pt x="125" y="24"/>
                    </a:lnTo>
                    <a:lnTo>
                      <a:pt x="133" y="39"/>
                    </a:lnTo>
                    <a:lnTo>
                      <a:pt x="138" y="56"/>
                    </a:lnTo>
                    <a:lnTo>
                      <a:pt x="143" y="75"/>
                    </a:lnTo>
                    <a:lnTo>
                      <a:pt x="145" y="98"/>
                    </a:lnTo>
                    <a:lnTo>
                      <a:pt x="145" y="120"/>
                    </a:lnTo>
                    <a:lnTo>
                      <a:pt x="143" y="145"/>
                    </a:lnTo>
                    <a:lnTo>
                      <a:pt x="138" y="172"/>
                    </a:lnTo>
                    <a:lnTo>
                      <a:pt x="130" y="197"/>
                    </a:lnTo>
                    <a:lnTo>
                      <a:pt x="120" y="218"/>
                    </a:lnTo>
                    <a:lnTo>
                      <a:pt x="109" y="237"/>
                    </a:lnTo>
                    <a:lnTo>
                      <a:pt x="96" y="252"/>
                    </a:lnTo>
                    <a:lnTo>
                      <a:pt x="83" y="263"/>
                    </a:lnTo>
                    <a:lnTo>
                      <a:pt x="69" y="269"/>
                    </a:lnTo>
                    <a:lnTo>
                      <a:pt x="54" y="270"/>
                    </a:lnTo>
                    <a:lnTo>
                      <a:pt x="41" y="266"/>
                    </a:lnTo>
                    <a:lnTo>
                      <a:pt x="30" y="257"/>
                    </a:lnTo>
                    <a:lnTo>
                      <a:pt x="21" y="247"/>
                    </a:lnTo>
                    <a:lnTo>
                      <a:pt x="13" y="232"/>
                    </a:lnTo>
                    <a:lnTo>
                      <a:pt x="7" y="214"/>
                    </a:lnTo>
                    <a:lnTo>
                      <a:pt x="3" y="194"/>
                    </a:lnTo>
                    <a:lnTo>
                      <a:pt x="0" y="173"/>
                    </a:lnTo>
                    <a:lnTo>
                      <a:pt x="0" y="149"/>
                    </a:lnTo>
                    <a:lnTo>
                      <a:pt x="3" y="125"/>
                    </a:lnTo>
                    <a:lnTo>
                      <a:pt x="8" y="99"/>
                    </a:lnTo>
                    <a:lnTo>
                      <a:pt x="16" y="74"/>
                    </a:lnTo>
                    <a:lnTo>
                      <a:pt x="25" y="52"/>
                    </a:lnTo>
                    <a:lnTo>
                      <a:pt x="37" y="33"/>
                    </a:lnTo>
                    <a:lnTo>
                      <a:pt x="49" y="18"/>
                    </a:lnTo>
                    <a:lnTo>
                      <a:pt x="64" y="7"/>
                    </a:lnTo>
                    <a:lnTo>
                      <a:pt x="78" y="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5121276" y="4484688"/>
                <a:ext cx="323850" cy="361950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77" y="2"/>
                  </a:cxn>
                  <a:cxn ang="0">
                    <a:pos x="188" y="9"/>
                  </a:cxn>
                  <a:cxn ang="0">
                    <a:pos x="196" y="19"/>
                  </a:cxn>
                  <a:cxn ang="0">
                    <a:pos x="201" y="30"/>
                  </a:cxn>
                  <a:cxn ang="0">
                    <a:pos x="204" y="45"/>
                  </a:cxn>
                  <a:cxn ang="0">
                    <a:pos x="203" y="62"/>
                  </a:cxn>
                  <a:cxn ang="0">
                    <a:pos x="199" y="80"/>
                  </a:cxn>
                  <a:cxn ang="0">
                    <a:pos x="192" y="99"/>
                  </a:cxn>
                  <a:cxn ang="0">
                    <a:pos x="183" y="119"/>
                  </a:cxn>
                  <a:cxn ang="0">
                    <a:pos x="171" y="139"/>
                  </a:cxn>
                  <a:cxn ang="0">
                    <a:pos x="156" y="158"/>
                  </a:cxn>
                  <a:cxn ang="0">
                    <a:pos x="140" y="177"/>
                  </a:cxn>
                  <a:cxn ang="0">
                    <a:pos x="123" y="193"/>
                  </a:cxn>
                  <a:cxn ang="0">
                    <a:pos x="106" y="205"/>
                  </a:cxn>
                  <a:cxn ang="0">
                    <a:pos x="88" y="216"/>
                  </a:cxn>
                  <a:cxn ang="0">
                    <a:pos x="71" y="223"/>
                  </a:cxn>
                  <a:cxn ang="0">
                    <a:pos x="56" y="227"/>
                  </a:cxn>
                  <a:cxn ang="0">
                    <a:pos x="41" y="228"/>
                  </a:cxn>
                  <a:cxn ang="0">
                    <a:pos x="27" y="225"/>
                  </a:cxn>
                  <a:cxn ang="0">
                    <a:pos x="16" y="219"/>
                  </a:cxn>
                  <a:cxn ang="0">
                    <a:pos x="7" y="209"/>
                  </a:cxn>
                  <a:cxn ang="0">
                    <a:pos x="2" y="197"/>
                  </a:cxn>
                  <a:cxn ang="0">
                    <a:pos x="0" y="182"/>
                  </a:cxn>
                  <a:cxn ang="0">
                    <a:pos x="1" y="165"/>
                  </a:cxn>
                  <a:cxn ang="0">
                    <a:pos x="5" y="148"/>
                  </a:cxn>
                  <a:cxn ang="0">
                    <a:pos x="12" y="129"/>
                  </a:cxn>
                  <a:cxn ang="0">
                    <a:pos x="21" y="109"/>
                  </a:cxn>
                  <a:cxn ang="0">
                    <a:pos x="32" y="89"/>
                  </a:cxn>
                  <a:cxn ang="0">
                    <a:pos x="47" y="70"/>
                  </a:cxn>
                  <a:cxn ang="0">
                    <a:pos x="64" y="51"/>
                  </a:cxn>
                  <a:cxn ang="0">
                    <a:pos x="81" y="35"/>
                  </a:cxn>
                  <a:cxn ang="0">
                    <a:pos x="98" y="22"/>
                  </a:cxn>
                  <a:cxn ang="0">
                    <a:pos x="116" y="12"/>
                  </a:cxn>
                  <a:cxn ang="0">
                    <a:pos x="132" y="5"/>
                  </a:cxn>
                  <a:cxn ang="0">
                    <a:pos x="149" y="0"/>
                  </a:cxn>
                  <a:cxn ang="0">
                    <a:pos x="164" y="0"/>
                  </a:cxn>
                </a:cxnLst>
                <a:rect l="0" t="0" r="r" b="b"/>
                <a:pathLst>
                  <a:path w="204" h="228">
                    <a:moveTo>
                      <a:pt x="164" y="0"/>
                    </a:moveTo>
                    <a:lnTo>
                      <a:pt x="177" y="2"/>
                    </a:lnTo>
                    <a:lnTo>
                      <a:pt x="188" y="9"/>
                    </a:lnTo>
                    <a:lnTo>
                      <a:pt x="196" y="19"/>
                    </a:lnTo>
                    <a:lnTo>
                      <a:pt x="201" y="30"/>
                    </a:lnTo>
                    <a:lnTo>
                      <a:pt x="204" y="45"/>
                    </a:lnTo>
                    <a:lnTo>
                      <a:pt x="203" y="62"/>
                    </a:lnTo>
                    <a:lnTo>
                      <a:pt x="199" y="80"/>
                    </a:lnTo>
                    <a:lnTo>
                      <a:pt x="192" y="99"/>
                    </a:lnTo>
                    <a:lnTo>
                      <a:pt x="183" y="119"/>
                    </a:lnTo>
                    <a:lnTo>
                      <a:pt x="171" y="139"/>
                    </a:lnTo>
                    <a:lnTo>
                      <a:pt x="156" y="158"/>
                    </a:lnTo>
                    <a:lnTo>
                      <a:pt x="140" y="177"/>
                    </a:lnTo>
                    <a:lnTo>
                      <a:pt x="123" y="193"/>
                    </a:lnTo>
                    <a:lnTo>
                      <a:pt x="106" y="205"/>
                    </a:lnTo>
                    <a:lnTo>
                      <a:pt x="88" y="216"/>
                    </a:lnTo>
                    <a:lnTo>
                      <a:pt x="71" y="223"/>
                    </a:lnTo>
                    <a:lnTo>
                      <a:pt x="56" y="227"/>
                    </a:lnTo>
                    <a:lnTo>
                      <a:pt x="41" y="228"/>
                    </a:lnTo>
                    <a:lnTo>
                      <a:pt x="27" y="225"/>
                    </a:lnTo>
                    <a:lnTo>
                      <a:pt x="16" y="219"/>
                    </a:lnTo>
                    <a:lnTo>
                      <a:pt x="7" y="209"/>
                    </a:lnTo>
                    <a:lnTo>
                      <a:pt x="2" y="197"/>
                    </a:lnTo>
                    <a:lnTo>
                      <a:pt x="0" y="182"/>
                    </a:lnTo>
                    <a:lnTo>
                      <a:pt x="1" y="165"/>
                    </a:lnTo>
                    <a:lnTo>
                      <a:pt x="5" y="148"/>
                    </a:lnTo>
                    <a:lnTo>
                      <a:pt x="12" y="129"/>
                    </a:lnTo>
                    <a:lnTo>
                      <a:pt x="21" y="109"/>
                    </a:lnTo>
                    <a:lnTo>
                      <a:pt x="32" y="89"/>
                    </a:lnTo>
                    <a:lnTo>
                      <a:pt x="47" y="70"/>
                    </a:lnTo>
                    <a:lnTo>
                      <a:pt x="64" y="51"/>
                    </a:lnTo>
                    <a:lnTo>
                      <a:pt x="81" y="35"/>
                    </a:lnTo>
                    <a:lnTo>
                      <a:pt x="98" y="22"/>
                    </a:lnTo>
                    <a:lnTo>
                      <a:pt x="116" y="12"/>
                    </a:lnTo>
                    <a:lnTo>
                      <a:pt x="132" y="5"/>
                    </a:lnTo>
                    <a:lnTo>
                      <a:pt x="149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794376" y="4375150"/>
                <a:ext cx="352425" cy="276225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85" y="1"/>
                  </a:cxn>
                  <a:cxn ang="0">
                    <a:pos x="197" y="5"/>
                  </a:cxn>
                  <a:cxn ang="0">
                    <a:pos x="208" y="11"/>
                  </a:cxn>
                  <a:cxn ang="0">
                    <a:pos x="216" y="20"/>
                  </a:cxn>
                  <a:cxn ang="0">
                    <a:pos x="221" y="30"/>
                  </a:cxn>
                  <a:cxn ang="0">
                    <a:pos x="222" y="43"/>
                  </a:cxn>
                  <a:cxn ang="0">
                    <a:pos x="220" y="56"/>
                  </a:cxn>
                  <a:cxn ang="0">
                    <a:pos x="214" y="70"/>
                  </a:cxn>
                  <a:cxn ang="0">
                    <a:pos x="206" y="85"/>
                  </a:cxn>
                  <a:cxn ang="0">
                    <a:pos x="195" y="100"/>
                  </a:cxn>
                  <a:cxn ang="0">
                    <a:pos x="181" y="114"/>
                  </a:cxn>
                  <a:cxn ang="0">
                    <a:pos x="165" y="129"/>
                  </a:cxn>
                  <a:cxn ang="0">
                    <a:pos x="146" y="142"/>
                  </a:cxn>
                  <a:cxn ang="0">
                    <a:pos x="127" y="153"/>
                  </a:cxn>
                  <a:cxn ang="0">
                    <a:pos x="107" y="162"/>
                  </a:cxn>
                  <a:cxn ang="0">
                    <a:pos x="88" y="168"/>
                  </a:cxn>
                  <a:cxn ang="0">
                    <a:pos x="71" y="173"/>
                  </a:cxn>
                  <a:cxn ang="0">
                    <a:pos x="53" y="174"/>
                  </a:cxn>
                  <a:cxn ang="0">
                    <a:pos x="38" y="173"/>
                  </a:cxn>
                  <a:cxn ang="0">
                    <a:pos x="25" y="170"/>
                  </a:cxn>
                  <a:cxn ang="0">
                    <a:pos x="14" y="163"/>
                  </a:cxn>
                  <a:cxn ang="0">
                    <a:pos x="6" y="155"/>
                  </a:cxn>
                  <a:cxn ang="0">
                    <a:pos x="2" y="144"/>
                  </a:cxn>
                  <a:cxn ang="0">
                    <a:pos x="0" y="132"/>
                  </a:cxn>
                  <a:cxn ang="0">
                    <a:pos x="3" y="119"/>
                  </a:cxn>
                  <a:cxn ang="0">
                    <a:pos x="8" y="104"/>
                  </a:cxn>
                  <a:cxn ang="0">
                    <a:pos x="17" y="89"/>
                  </a:cxn>
                  <a:cxn ang="0">
                    <a:pos x="28" y="74"/>
                  </a:cxn>
                  <a:cxn ang="0">
                    <a:pos x="42" y="60"/>
                  </a:cxn>
                  <a:cxn ang="0">
                    <a:pos x="57" y="46"/>
                  </a:cxn>
                  <a:cxn ang="0">
                    <a:pos x="76" y="33"/>
                  </a:cxn>
                  <a:cxn ang="0">
                    <a:pos x="95" y="21"/>
                  </a:cxn>
                  <a:cxn ang="0">
                    <a:pos x="115" y="13"/>
                  </a:cxn>
                  <a:cxn ang="0">
                    <a:pos x="134" y="6"/>
                  </a:cxn>
                  <a:cxn ang="0">
                    <a:pos x="152" y="2"/>
                  </a:cxn>
                  <a:cxn ang="0">
                    <a:pos x="169" y="0"/>
                  </a:cxn>
                </a:cxnLst>
                <a:rect l="0" t="0" r="r" b="b"/>
                <a:pathLst>
                  <a:path w="222" h="174">
                    <a:moveTo>
                      <a:pt x="169" y="0"/>
                    </a:moveTo>
                    <a:lnTo>
                      <a:pt x="185" y="1"/>
                    </a:lnTo>
                    <a:lnTo>
                      <a:pt x="197" y="5"/>
                    </a:lnTo>
                    <a:lnTo>
                      <a:pt x="208" y="11"/>
                    </a:lnTo>
                    <a:lnTo>
                      <a:pt x="216" y="20"/>
                    </a:lnTo>
                    <a:lnTo>
                      <a:pt x="221" y="30"/>
                    </a:lnTo>
                    <a:lnTo>
                      <a:pt x="222" y="43"/>
                    </a:lnTo>
                    <a:lnTo>
                      <a:pt x="220" y="56"/>
                    </a:lnTo>
                    <a:lnTo>
                      <a:pt x="214" y="70"/>
                    </a:lnTo>
                    <a:lnTo>
                      <a:pt x="206" y="85"/>
                    </a:lnTo>
                    <a:lnTo>
                      <a:pt x="195" y="100"/>
                    </a:lnTo>
                    <a:lnTo>
                      <a:pt x="181" y="114"/>
                    </a:lnTo>
                    <a:lnTo>
                      <a:pt x="165" y="129"/>
                    </a:lnTo>
                    <a:lnTo>
                      <a:pt x="146" y="142"/>
                    </a:lnTo>
                    <a:lnTo>
                      <a:pt x="127" y="153"/>
                    </a:lnTo>
                    <a:lnTo>
                      <a:pt x="107" y="162"/>
                    </a:lnTo>
                    <a:lnTo>
                      <a:pt x="88" y="168"/>
                    </a:lnTo>
                    <a:lnTo>
                      <a:pt x="71" y="173"/>
                    </a:lnTo>
                    <a:lnTo>
                      <a:pt x="53" y="174"/>
                    </a:lnTo>
                    <a:lnTo>
                      <a:pt x="38" y="173"/>
                    </a:lnTo>
                    <a:lnTo>
                      <a:pt x="25" y="170"/>
                    </a:lnTo>
                    <a:lnTo>
                      <a:pt x="14" y="163"/>
                    </a:lnTo>
                    <a:lnTo>
                      <a:pt x="6" y="155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3" y="119"/>
                    </a:lnTo>
                    <a:lnTo>
                      <a:pt x="8" y="104"/>
                    </a:lnTo>
                    <a:lnTo>
                      <a:pt x="17" y="89"/>
                    </a:lnTo>
                    <a:lnTo>
                      <a:pt x="28" y="74"/>
                    </a:lnTo>
                    <a:lnTo>
                      <a:pt x="42" y="60"/>
                    </a:lnTo>
                    <a:lnTo>
                      <a:pt x="57" y="46"/>
                    </a:lnTo>
                    <a:lnTo>
                      <a:pt x="76" y="33"/>
                    </a:lnTo>
                    <a:lnTo>
                      <a:pt x="95" y="21"/>
                    </a:lnTo>
                    <a:lnTo>
                      <a:pt x="115" y="13"/>
                    </a:lnTo>
                    <a:lnTo>
                      <a:pt x="134" y="6"/>
                    </a:lnTo>
                    <a:lnTo>
                      <a:pt x="152" y="2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6343651" y="3997325"/>
                <a:ext cx="21272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91" y="1"/>
                  </a:cxn>
                  <a:cxn ang="0">
                    <a:pos x="103" y="6"/>
                  </a:cxn>
                  <a:cxn ang="0">
                    <a:pos x="113" y="15"/>
                  </a:cxn>
                  <a:cxn ang="0">
                    <a:pos x="122" y="27"/>
                  </a:cxn>
                  <a:cxn ang="0">
                    <a:pos x="128" y="43"/>
                  </a:cxn>
                  <a:cxn ang="0">
                    <a:pos x="132" y="61"/>
                  </a:cxn>
                  <a:cxn ang="0">
                    <a:pos x="134" y="81"/>
                  </a:cxn>
                  <a:cxn ang="0">
                    <a:pos x="133" y="104"/>
                  </a:cxn>
                  <a:cxn ang="0">
                    <a:pos x="130" y="126"/>
                  </a:cxn>
                  <a:cxn ang="0">
                    <a:pos x="124" y="149"/>
                  </a:cxn>
                  <a:cxn ang="0">
                    <a:pos x="116" y="169"/>
                  </a:cxn>
                  <a:cxn ang="0">
                    <a:pos x="106" y="187"/>
                  </a:cxn>
                  <a:cxn ang="0">
                    <a:pos x="94" y="203"/>
                  </a:cxn>
                  <a:cxn ang="0">
                    <a:pos x="82" y="214"/>
                  </a:cxn>
                  <a:cxn ang="0">
                    <a:pos x="69" y="223"/>
                  </a:cxn>
                  <a:cxn ang="0">
                    <a:pos x="56" y="227"/>
                  </a:cxn>
                  <a:cxn ang="0">
                    <a:pos x="43" y="226"/>
                  </a:cxn>
                  <a:cxn ang="0">
                    <a:pos x="31" y="221"/>
                  </a:cxn>
                  <a:cxn ang="0">
                    <a:pos x="20" y="212"/>
                  </a:cxn>
                  <a:cxn ang="0">
                    <a:pos x="12" y="199"/>
                  </a:cxn>
                  <a:cxn ang="0">
                    <a:pos x="6" y="184"/>
                  </a:cxn>
                  <a:cxn ang="0">
                    <a:pos x="2" y="165"/>
                  </a:cxn>
                  <a:cxn ang="0">
                    <a:pos x="0" y="145"/>
                  </a:cxn>
                  <a:cxn ang="0">
                    <a:pos x="1" y="123"/>
                  </a:cxn>
                  <a:cxn ang="0">
                    <a:pos x="4" y="100"/>
                  </a:cxn>
                  <a:cxn ang="0">
                    <a:pos x="10" y="77"/>
                  </a:cxn>
                  <a:cxn ang="0">
                    <a:pos x="18" y="57"/>
                  </a:cxn>
                  <a:cxn ang="0">
                    <a:pos x="28" y="39"/>
                  </a:cxn>
                  <a:cxn ang="0">
                    <a:pos x="40" y="24"/>
                  </a:cxn>
                  <a:cxn ang="0">
                    <a:pos x="52" y="12"/>
                  </a:cxn>
                  <a:cxn ang="0">
                    <a:pos x="65" y="4"/>
                  </a:cxn>
                  <a:cxn ang="0">
                    <a:pos x="77" y="0"/>
                  </a:cxn>
                </a:cxnLst>
                <a:rect l="0" t="0" r="r" b="b"/>
                <a:pathLst>
                  <a:path w="134" h="227">
                    <a:moveTo>
                      <a:pt x="77" y="0"/>
                    </a:moveTo>
                    <a:lnTo>
                      <a:pt x="91" y="1"/>
                    </a:lnTo>
                    <a:lnTo>
                      <a:pt x="103" y="6"/>
                    </a:lnTo>
                    <a:lnTo>
                      <a:pt x="113" y="15"/>
                    </a:lnTo>
                    <a:lnTo>
                      <a:pt x="122" y="27"/>
                    </a:lnTo>
                    <a:lnTo>
                      <a:pt x="128" y="43"/>
                    </a:lnTo>
                    <a:lnTo>
                      <a:pt x="132" y="61"/>
                    </a:lnTo>
                    <a:lnTo>
                      <a:pt x="134" y="81"/>
                    </a:lnTo>
                    <a:lnTo>
                      <a:pt x="133" y="104"/>
                    </a:lnTo>
                    <a:lnTo>
                      <a:pt x="130" y="126"/>
                    </a:lnTo>
                    <a:lnTo>
                      <a:pt x="124" y="149"/>
                    </a:lnTo>
                    <a:lnTo>
                      <a:pt x="116" y="169"/>
                    </a:lnTo>
                    <a:lnTo>
                      <a:pt x="106" y="187"/>
                    </a:lnTo>
                    <a:lnTo>
                      <a:pt x="94" y="203"/>
                    </a:lnTo>
                    <a:lnTo>
                      <a:pt x="82" y="214"/>
                    </a:lnTo>
                    <a:lnTo>
                      <a:pt x="69" y="223"/>
                    </a:lnTo>
                    <a:lnTo>
                      <a:pt x="56" y="227"/>
                    </a:lnTo>
                    <a:lnTo>
                      <a:pt x="43" y="226"/>
                    </a:lnTo>
                    <a:lnTo>
                      <a:pt x="31" y="221"/>
                    </a:lnTo>
                    <a:lnTo>
                      <a:pt x="20" y="212"/>
                    </a:lnTo>
                    <a:lnTo>
                      <a:pt x="12" y="199"/>
                    </a:lnTo>
                    <a:lnTo>
                      <a:pt x="6" y="184"/>
                    </a:lnTo>
                    <a:lnTo>
                      <a:pt x="2" y="165"/>
                    </a:lnTo>
                    <a:lnTo>
                      <a:pt x="0" y="145"/>
                    </a:lnTo>
                    <a:lnTo>
                      <a:pt x="1" y="123"/>
                    </a:lnTo>
                    <a:lnTo>
                      <a:pt x="4" y="100"/>
                    </a:lnTo>
                    <a:lnTo>
                      <a:pt x="10" y="77"/>
                    </a:lnTo>
                    <a:lnTo>
                      <a:pt x="18" y="57"/>
                    </a:lnTo>
                    <a:lnTo>
                      <a:pt x="28" y="39"/>
                    </a:lnTo>
                    <a:lnTo>
                      <a:pt x="40" y="24"/>
                    </a:lnTo>
                    <a:lnTo>
                      <a:pt x="52" y="12"/>
                    </a:lnTo>
                    <a:lnTo>
                      <a:pt x="65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6089651" y="3663950"/>
                <a:ext cx="142875" cy="2778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4" y="2"/>
                  </a:cxn>
                  <a:cxn ang="0">
                    <a:pos x="64" y="9"/>
                  </a:cxn>
                  <a:cxn ang="0">
                    <a:pos x="72" y="19"/>
                  </a:cxn>
                  <a:cxn ang="0">
                    <a:pos x="79" y="32"/>
                  </a:cxn>
                  <a:cxn ang="0">
                    <a:pos x="85" y="49"/>
                  </a:cxn>
                  <a:cxn ang="0">
                    <a:pos x="89" y="67"/>
                  </a:cxn>
                  <a:cxn ang="0">
                    <a:pos x="90" y="87"/>
                  </a:cxn>
                  <a:cxn ang="0">
                    <a:pos x="89" y="107"/>
                  </a:cxn>
                  <a:cxn ang="0">
                    <a:pos x="86" y="125"/>
                  </a:cxn>
                  <a:cxn ang="0">
                    <a:pos x="81" y="142"/>
                  </a:cxn>
                  <a:cxn ang="0">
                    <a:pos x="74" y="156"/>
                  </a:cxn>
                  <a:cxn ang="0">
                    <a:pos x="66" y="166"/>
                  </a:cxn>
                  <a:cxn ang="0">
                    <a:pos x="56" y="172"/>
                  </a:cxn>
                  <a:cxn ang="0">
                    <a:pos x="46" y="175"/>
                  </a:cxn>
                  <a:cxn ang="0">
                    <a:pos x="36" y="172"/>
                  </a:cxn>
                  <a:cxn ang="0">
                    <a:pos x="26" y="167"/>
                  </a:cxn>
                  <a:cxn ang="0">
                    <a:pos x="18" y="156"/>
                  </a:cxn>
                  <a:cxn ang="0">
                    <a:pos x="10" y="142"/>
                  </a:cxn>
                  <a:cxn ang="0">
                    <a:pos x="5" y="127"/>
                  </a:cxn>
                  <a:cxn ang="0">
                    <a:pos x="1" y="108"/>
                  </a:cxn>
                  <a:cxn ang="0">
                    <a:pos x="0" y="88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9" y="33"/>
                  </a:cxn>
                  <a:cxn ang="0">
                    <a:pos x="15" y="19"/>
                  </a:cxn>
                  <a:cxn ang="0">
                    <a:pos x="24" y="9"/>
                  </a:cxn>
                  <a:cxn ang="0">
                    <a:pos x="34" y="3"/>
                  </a:cxn>
                  <a:cxn ang="0">
                    <a:pos x="44" y="0"/>
                  </a:cxn>
                </a:cxnLst>
                <a:rect l="0" t="0" r="r" b="b"/>
                <a:pathLst>
                  <a:path w="90" h="175">
                    <a:moveTo>
                      <a:pt x="44" y="0"/>
                    </a:moveTo>
                    <a:lnTo>
                      <a:pt x="54" y="2"/>
                    </a:lnTo>
                    <a:lnTo>
                      <a:pt x="64" y="9"/>
                    </a:lnTo>
                    <a:lnTo>
                      <a:pt x="72" y="19"/>
                    </a:lnTo>
                    <a:lnTo>
                      <a:pt x="79" y="32"/>
                    </a:lnTo>
                    <a:lnTo>
                      <a:pt x="85" y="49"/>
                    </a:lnTo>
                    <a:lnTo>
                      <a:pt x="89" y="67"/>
                    </a:lnTo>
                    <a:lnTo>
                      <a:pt x="90" y="87"/>
                    </a:lnTo>
                    <a:lnTo>
                      <a:pt x="89" y="107"/>
                    </a:lnTo>
                    <a:lnTo>
                      <a:pt x="86" y="125"/>
                    </a:lnTo>
                    <a:lnTo>
                      <a:pt x="81" y="142"/>
                    </a:lnTo>
                    <a:lnTo>
                      <a:pt x="74" y="156"/>
                    </a:lnTo>
                    <a:lnTo>
                      <a:pt x="66" y="166"/>
                    </a:lnTo>
                    <a:lnTo>
                      <a:pt x="56" y="172"/>
                    </a:lnTo>
                    <a:lnTo>
                      <a:pt x="46" y="175"/>
                    </a:lnTo>
                    <a:lnTo>
                      <a:pt x="36" y="172"/>
                    </a:lnTo>
                    <a:lnTo>
                      <a:pt x="26" y="167"/>
                    </a:lnTo>
                    <a:lnTo>
                      <a:pt x="18" y="156"/>
                    </a:lnTo>
                    <a:lnTo>
                      <a:pt x="10" y="142"/>
                    </a:lnTo>
                    <a:lnTo>
                      <a:pt x="5" y="127"/>
                    </a:lnTo>
                    <a:lnTo>
                      <a:pt x="1" y="108"/>
                    </a:lnTo>
                    <a:lnTo>
                      <a:pt x="0" y="88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9" y="33"/>
                    </a:lnTo>
                    <a:lnTo>
                      <a:pt x="15" y="19"/>
                    </a:lnTo>
                    <a:lnTo>
                      <a:pt x="24" y="9"/>
                    </a:lnTo>
                    <a:lnTo>
                      <a:pt x="34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6813551" y="4054475"/>
                <a:ext cx="274638" cy="18732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118" y="1"/>
                  </a:cxn>
                  <a:cxn ang="0">
                    <a:pos x="135" y="6"/>
                  </a:cxn>
                  <a:cxn ang="0">
                    <a:pos x="150" y="14"/>
                  </a:cxn>
                  <a:cxn ang="0">
                    <a:pos x="162" y="23"/>
                  </a:cxn>
                  <a:cxn ang="0">
                    <a:pos x="169" y="35"/>
                  </a:cxn>
                  <a:cxn ang="0">
                    <a:pos x="173" y="48"/>
                  </a:cxn>
                  <a:cxn ang="0">
                    <a:pos x="172" y="62"/>
                  </a:cxn>
                  <a:cxn ang="0">
                    <a:pos x="167" y="74"/>
                  </a:cxn>
                  <a:cxn ang="0">
                    <a:pos x="159" y="87"/>
                  </a:cxn>
                  <a:cxn ang="0">
                    <a:pos x="147" y="98"/>
                  </a:cxn>
                  <a:cxn ang="0">
                    <a:pos x="132" y="107"/>
                  </a:cxn>
                  <a:cxn ang="0">
                    <a:pos x="113" y="114"/>
                  </a:cxn>
                  <a:cxn ang="0">
                    <a:pos x="94" y="118"/>
                  </a:cxn>
                  <a:cxn ang="0">
                    <a:pos x="74" y="118"/>
                  </a:cxn>
                  <a:cxn ang="0">
                    <a:pos x="55" y="117"/>
                  </a:cxn>
                  <a:cxn ang="0">
                    <a:pos x="38" y="112"/>
                  </a:cxn>
                  <a:cxn ang="0">
                    <a:pos x="24" y="104"/>
                  </a:cxn>
                  <a:cxn ang="0">
                    <a:pos x="12" y="95"/>
                  </a:cxn>
                  <a:cxn ang="0">
                    <a:pos x="4" y="84"/>
                  </a:cxn>
                  <a:cxn ang="0">
                    <a:pos x="0" y="70"/>
                  </a:cxn>
                  <a:cxn ang="0">
                    <a:pos x="1" y="56"/>
                  </a:cxn>
                  <a:cxn ang="0">
                    <a:pos x="6" y="43"/>
                  </a:cxn>
                  <a:cxn ang="0">
                    <a:pos x="14" y="30"/>
                  </a:cxn>
                  <a:cxn ang="0">
                    <a:pos x="27" y="20"/>
                  </a:cxn>
                  <a:cxn ang="0">
                    <a:pos x="42" y="11"/>
                  </a:cxn>
                  <a:cxn ang="0">
                    <a:pos x="59" y="5"/>
                  </a:cxn>
                  <a:cxn ang="0">
                    <a:pos x="79" y="0"/>
                  </a:cxn>
                  <a:cxn ang="0">
                    <a:pos x="99" y="0"/>
                  </a:cxn>
                </a:cxnLst>
                <a:rect l="0" t="0" r="r" b="b"/>
                <a:pathLst>
                  <a:path w="173" h="118">
                    <a:moveTo>
                      <a:pt x="99" y="0"/>
                    </a:moveTo>
                    <a:lnTo>
                      <a:pt x="118" y="1"/>
                    </a:lnTo>
                    <a:lnTo>
                      <a:pt x="135" y="6"/>
                    </a:lnTo>
                    <a:lnTo>
                      <a:pt x="150" y="14"/>
                    </a:lnTo>
                    <a:lnTo>
                      <a:pt x="162" y="23"/>
                    </a:lnTo>
                    <a:lnTo>
                      <a:pt x="169" y="35"/>
                    </a:lnTo>
                    <a:lnTo>
                      <a:pt x="173" y="48"/>
                    </a:lnTo>
                    <a:lnTo>
                      <a:pt x="172" y="62"/>
                    </a:lnTo>
                    <a:lnTo>
                      <a:pt x="167" y="74"/>
                    </a:lnTo>
                    <a:lnTo>
                      <a:pt x="159" y="87"/>
                    </a:lnTo>
                    <a:lnTo>
                      <a:pt x="147" y="98"/>
                    </a:lnTo>
                    <a:lnTo>
                      <a:pt x="132" y="107"/>
                    </a:lnTo>
                    <a:lnTo>
                      <a:pt x="113" y="114"/>
                    </a:lnTo>
                    <a:lnTo>
                      <a:pt x="94" y="118"/>
                    </a:lnTo>
                    <a:lnTo>
                      <a:pt x="74" y="118"/>
                    </a:lnTo>
                    <a:lnTo>
                      <a:pt x="55" y="117"/>
                    </a:lnTo>
                    <a:lnTo>
                      <a:pt x="38" y="112"/>
                    </a:lnTo>
                    <a:lnTo>
                      <a:pt x="24" y="104"/>
                    </a:lnTo>
                    <a:lnTo>
                      <a:pt x="12" y="95"/>
                    </a:lnTo>
                    <a:lnTo>
                      <a:pt x="4" y="84"/>
                    </a:lnTo>
                    <a:lnTo>
                      <a:pt x="0" y="70"/>
                    </a:lnTo>
                    <a:lnTo>
                      <a:pt x="1" y="56"/>
                    </a:lnTo>
                    <a:lnTo>
                      <a:pt x="6" y="43"/>
                    </a:lnTo>
                    <a:lnTo>
                      <a:pt x="14" y="30"/>
                    </a:lnTo>
                    <a:lnTo>
                      <a:pt x="27" y="20"/>
                    </a:lnTo>
                    <a:lnTo>
                      <a:pt x="42" y="11"/>
                    </a:lnTo>
                    <a:lnTo>
                      <a:pt x="59" y="5"/>
                    </a:lnTo>
                    <a:lnTo>
                      <a:pt x="7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6884988" y="3505200"/>
                <a:ext cx="217488" cy="163513"/>
              </a:xfrm>
              <a:custGeom>
                <a:avLst/>
                <a:gdLst/>
                <a:ahLst/>
                <a:cxnLst>
                  <a:cxn ang="0">
                    <a:pos x="73" y="0"/>
                  </a:cxn>
                  <a:cxn ang="0">
                    <a:pos x="91" y="3"/>
                  </a:cxn>
                  <a:cxn ang="0">
                    <a:pos x="107" y="10"/>
                  </a:cxn>
                  <a:cxn ang="0">
                    <a:pos x="120" y="19"/>
                  </a:cxn>
                  <a:cxn ang="0">
                    <a:pos x="129" y="30"/>
                  </a:cxn>
                  <a:cxn ang="0">
                    <a:pos x="135" y="42"/>
                  </a:cxn>
                  <a:cxn ang="0">
                    <a:pos x="137" y="56"/>
                  </a:cxn>
                  <a:cxn ang="0">
                    <a:pos x="133" y="70"/>
                  </a:cxn>
                  <a:cxn ang="0">
                    <a:pos x="125" y="82"/>
                  </a:cxn>
                  <a:cxn ang="0">
                    <a:pos x="114" y="91"/>
                  </a:cxn>
                  <a:cxn ang="0">
                    <a:pos x="99" y="99"/>
                  </a:cxn>
                  <a:cxn ang="0">
                    <a:pos x="82" y="102"/>
                  </a:cxn>
                  <a:cxn ang="0">
                    <a:pos x="64" y="103"/>
                  </a:cxn>
                  <a:cxn ang="0">
                    <a:pos x="46" y="99"/>
                  </a:cxn>
                  <a:cxn ang="0">
                    <a:pos x="30" y="94"/>
                  </a:cxn>
                  <a:cxn ang="0">
                    <a:pos x="18" y="85"/>
                  </a:cxn>
                  <a:cxn ang="0">
                    <a:pos x="8" y="73"/>
                  </a:cxn>
                  <a:cxn ang="0">
                    <a:pos x="2" y="60"/>
                  </a:cxn>
                  <a:cxn ang="0">
                    <a:pos x="0" y="46"/>
                  </a:cxn>
                  <a:cxn ang="0">
                    <a:pos x="3" y="33"/>
                  </a:cxn>
                  <a:cxn ang="0">
                    <a:pos x="11" y="21"/>
                  </a:cxn>
                  <a:cxn ang="0">
                    <a:pos x="23" y="11"/>
                  </a:cxn>
                  <a:cxn ang="0">
                    <a:pos x="37" y="5"/>
                  </a:cxn>
                  <a:cxn ang="0">
                    <a:pos x="54" y="1"/>
                  </a:cxn>
                  <a:cxn ang="0">
                    <a:pos x="73" y="0"/>
                  </a:cxn>
                </a:cxnLst>
                <a:rect l="0" t="0" r="r" b="b"/>
                <a:pathLst>
                  <a:path w="137" h="103">
                    <a:moveTo>
                      <a:pt x="73" y="0"/>
                    </a:moveTo>
                    <a:lnTo>
                      <a:pt x="91" y="3"/>
                    </a:lnTo>
                    <a:lnTo>
                      <a:pt x="107" y="10"/>
                    </a:lnTo>
                    <a:lnTo>
                      <a:pt x="120" y="19"/>
                    </a:lnTo>
                    <a:lnTo>
                      <a:pt x="129" y="30"/>
                    </a:lnTo>
                    <a:lnTo>
                      <a:pt x="135" y="42"/>
                    </a:lnTo>
                    <a:lnTo>
                      <a:pt x="137" y="56"/>
                    </a:lnTo>
                    <a:lnTo>
                      <a:pt x="133" y="70"/>
                    </a:lnTo>
                    <a:lnTo>
                      <a:pt x="125" y="82"/>
                    </a:lnTo>
                    <a:lnTo>
                      <a:pt x="114" y="91"/>
                    </a:lnTo>
                    <a:lnTo>
                      <a:pt x="99" y="99"/>
                    </a:lnTo>
                    <a:lnTo>
                      <a:pt x="82" y="102"/>
                    </a:lnTo>
                    <a:lnTo>
                      <a:pt x="64" y="103"/>
                    </a:lnTo>
                    <a:lnTo>
                      <a:pt x="46" y="99"/>
                    </a:lnTo>
                    <a:lnTo>
                      <a:pt x="30" y="94"/>
                    </a:lnTo>
                    <a:lnTo>
                      <a:pt x="18" y="85"/>
                    </a:lnTo>
                    <a:lnTo>
                      <a:pt x="8" y="73"/>
                    </a:lnTo>
                    <a:lnTo>
                      <a:pt x="2" y="60"/>
                    </a:lnTo>
                    <a:lnTo>
                      <a:pt x="0" y="46"/>
                    </a:lnTo>
                    <a:lnTo>
                      <a:pt x="3" y="33"/>
                    </a:lnTo>
                    <a:lnTo>
                      <a:pt x="11" y="21"/>
                    </a:lnTo>
                    <a:lnTo>
                      <a:pt x="23" y="11"/>
                    </a:lnTo>
                    <a:lnTo>
                      <a:pt x="37" y="5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5857876" y="3052763"/>
                <a:ext cx="225425" cy="2778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1"/>
                  </a:cxn>
                  <a:cxn ang="0">
                    <a:pos x="76" y="5"/>
                  </a:cxn>
                  <a:cxn ang="0">
                    <a:pos x="91" y="14"/>
                  </a:cxn>
                  <a:cxn ang="0">
                    <a:pos x="105" y="26"/>
                  </a:cxn>
                  <a:cxn ang="0">
                    <a:pos x="118" y="41"/>
                  </a:cxn>
                  <a:cxn ang="0">
                    <a:pos x="129" y="59"/>
                  </a:cxn>
                  <a:cxn ang="0">
                    <a:pos x="136" y="77"/>
                  </a:cxn>
                  <a:cxn ang="0">
                    <a:pos x="141" y="93"/>
                  </a:cxn>
                  <a:cxn ang="0">
                    <a:pos x="142" y="111"/>
                  </a:cxn>
                  <a:cxn ang="0">
                    <a:pos x="141" y="126"/>
                  </a:cxn>
                  <a:cxn ang="0">
                    <a:pos x="137" y="141"/>
                  </a:cxn>
                  <a:cxn ang="0">
                    <a:pos x="131" y="153"/>
                  </a:cxn>
                  <a:cxn ang="0">
                    <a:pos x="122" y="163"/>
                  </a:cxn>
                  <a:cxn ang="0">
                    <a:pos x="111" y="171"/>
                  </a:cxn>
                  <a:cxn ang="0">
                    <a:pos x="97" y="175"/>
                  </a:cxn>
                  <a:cxn ang="0">
                    <a:pos x="82" y="175"/>
                  </a:cxn>
                  <a:cxn ang="0">
                    <a:pos x="67" y="170"/>
                  </a:cxn>
                  <a:cxn ang="0">
                    <a:pos x="52" y="162"/>
                  </a:cxn>
                  <a:cxn ang="0">
                    <a:pos x="37" y="149"/>
                  </a:cxn>
                  <a:cxn ang="0">
                    <a:pos x="24" y="134"/>
                  </a:cxn>
                  <a:cxn ang="0">
                    <a:pos x="13" y="116"/>
                  </a:cxn>
                  <a:cxn ang="0">
                    <a:pos x="7" y="98"/>
                  </a:cxn>
                  <a:cxn ang="0">
                    <a:pos x="2" y="82"/>
                  </a:cxn>
                  <a:cxn ang="0">
                    <a:pos x="0" y="64"/>
                  </a:cxn>
                  <a:cxn ang="0">
                    <a:pos x="2" y="49"/>
                  </a:cxn>
                  <a:cxn ang="0">
                    <a:pos x="5" y="34"/>
                  </a:cxn>
                  <a:cxn ang="0">
                    <a:pos x="11" y="22"/>
                  </a:cxn>
                  <a:cxn ang="0">
                    <a:pos x="19" y="12"/>
                  </a:cxn>
                  <a:cxn ang="0">
                    <a:pos x="30" y="4"/>
                  </a:cxn>
                  <a:cxn ang="0">
                    <a:pos x="44" y="0"/>
                  </a:cxn>
                </a:cxnLst>
                <a:rect l="0" t="0" r="r" b="b"/>
                <a:pathLst>
                  <a:path w="142" h="175">
                    <a:moveTo>
                      <a:pt x="44" y="0"/>
                    </a:moveTo>
                    <a:lnTo>
                      <a:pt x="60" y="1"/>
                    </a:lnTo>
                    <a:lnTo>
                      <a:pt x="76" y="5"/>
                    </a:lnTo>
                    <a:lnTo>
                      <a:pt x="91" y="14"/>
                    </a:lnTo>
                    <a:lnTo>
                      <a:pt x="105" y="26"/>
                    </a:lnTo>
                    <a:lnTo>
                      <a:pt x="118" y="41"/>
                    </a:lnTo>
                    <a:lnTo>
                      <a:pt x="129" y="59"/>
                    </a:lnTo>
                    <a:lnTo>
                      <a:pt x="136" y="77"/>
                    </a:lnTo>
                    <a:lnTo>
                      <a:pt x="141" y="93"/>
                    </a:lnTo>
                    <a:lnTo>
                      <a:pt x="142" y="111"/>
                    </a:lnTo>
                    <a:lnTo>
                      <a:pt x="141" y="126"/>
                    </a:lnTo>
                    <a:lnTo>
                      <a:pt x="137" y="141"/>
                    </a:lnTo>
                    <a:lnTo>
                      <a:pt x="131" y="153"/>
                    </a:lnTo>
                    <a:lnTo>
                      <a:pt x="122" y="163"/>
                    </a:lnTo>
                    <a:lnTo>
                      <a:pt x="111" y="171"/>
                    </a:lnTo>
                    <a:lnTo>
                      <a:pt x="97" y="175"/>
                    </a:lnTo>
                    <a:lnTo>
                      <a:pt x="82" y="175"/>
                    </a:lnTo>
                    <a:lnTo>
                      <a:pt x="67" y="170"/>
                    </a:lnTo>
                    <a:lnTo>
                      <a:pt x="52" y="162"/>
                    </a:lnTo>
                    <a:lnTo>
                      <a:pt x="37" y="149"/>
                    </a:lnTo>
                    <a:lnTo>
                      <a:pt x="24" y="134"/>
                    </a:lnTo>
                    <a:lnTo>
                      <a:pt x="13" y="116"/>
                    </a:lnTo>
                    <a:lnTo>
                      <a:pt x="7" y="98"/>
                    </a:lnTo>
                    <a:lnTo>
                      <a:pt x="2" y="82"/>
                    </a:lnTo>
                    <a:lnTo>
                      <a:pt x="0" y="64"/>
                    </a:lnTo>
                    <a:lnTo>
                      <a:pt x="2" y="49"/>
                    </a:lnTo>
                    <a:lnTo>
                      <a:pt x="5" y="34"/>
                    </a:lnTo>
                    <a:lnTo>
                      <a:pt x="11" y="22"/>
                    </a:lnTo>
                    <a:lnTo>
                      <a:pt x="19" y="12"/>
                    </a:lnTo>
                    <a:lnTo>
                      <a:pt x="30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innerShdw dist="139700">
                  <a:schemeClr val="accent1">
                    <a:lumMod val="50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7260420" y="3661814"/>
              <a:ext cx="1143903" cy="349747"/>
            </a:xfrm>
            <a:custGeom>
              <a:avLst/>
              <a:gdLst>
                <a:gd name="connsiteX0" fmla="*/ 186111 w 1493100"/>
                <a:gd name="connsiteY0" fmla="*/ 54077 h 455092"/>
                <a:gd name="connsiteX1" fmla="*/ 1302775 w 1493100"/>
                <a:gd name="connsiteY1" fmla="*/ 79360 h 455092"/>
                <a:gd name="connsiteX2" fmla="*/ 1306989 w 1493100"/>
                <a:gd name="connsiteY2" fmla="*/ 353258 h 455092"/>
                <a:gd name="connsiteX3" fmla="*/ 186111 w 1493100"/>
                <a:gd name="connsiteY3" fmla="*/ 403824 h 455092"/>
                <a:gd name="connsiteX4" fmla="*/ 186111 w 1493100"/>
                <a:gd name="connsiteY4" fmla="*/ 54077 h 455092"/>
                <a:gd name="connsiteX0" fmla="*/ 186111 w 1493100"/>
                <a:gd name="connsiteY0" fmla="*/ 54077 h 403824"/>
                <a:gd name="connsiteX1" fmla="*/ 1302775 w 1493100"/>
                <a:gd name="connsiteY1" fmla="*/ 79360 h 403824"/>
                <a:gd name="connsiteX2" fmla="*/ 1306989 w 1493100"/>
                <a:gd name="connsiteY2" fmla="*/ 353258 h 403824"/>
                <a:gd name="connsiteX3" fmla="*/ 186111 w 1493100"/>
                <a:gd name="connsiteY3" fmla="*/ 403824 h 403824"/>
                <a:gd name="connsiteX4" fmla="*/ 186111 w 1493100"/>
                <a:gd name="connsiteY4" fmla="*/ 54077 h 403824"/>
                <a:gd name="connsiteX0" fmla="*/ 186111 w 1493100"/>
                <a:gd name="connsiteY0" fmla="*/ 0 h 349747"/>
                <a:gd name="connsiteX1" fmla="*/ 1302775 w 1493100"/>
                <a:gd name="connsiteY1" fmla="*/ 25283 h 349747"/>
                <a:gd name="connsiteX2" fmla="*/ 1306989 w 1493100"/>
                <a:gd name="connsiteY2" fmla="*/ 299181 h 349747"/>
                <a:gd name="connsiteX3" fmla="*/ 186111 w 1493100"/>
                <a:gd name="connsiteY3" fmla="*/ 349747 h 349747"/>
                <a:gd name="connsiteX4" fmla="*/ 186111 w 1493100"/>
                <a:gd name="connsiteY4" fmla="*/ 0 h 349747"/>
                <a:gd name="connsiteX0" fmla="*/ 186111 w 1489588"/>
                <a:gd name="connsiteY0" fmla="*/ 0 h 349747"/>
                <a:gd name="connsiteX1" fmla="*/ 1302775 w 1489588"/>
                <a:gd name="connsiteY1" fmla="*/ 25283 h 349747"/>
                <a:gd name="connsiteX2" fmla="*/ 1306989 w 1489588"/>
                <a:gd name="connsiteY2" fmla="*/ 299181 h 349747"/>
                <a:gd name="connsiteX3" fmla="*/ 186111 w 1489588"/>
                <a:gd name="connsiteY3" fmla="*/ 349747 h 349747"/>
                <a:gd name="connsiteX4" fmla="*/ 186111 w 1489588"/>
                <a:gd name="connsiteY4" fmla="*/ 0 h 349747"/>
                <a:gd name="connsiteX0" fmla="*/ 186111 w 1333860"/>
                <a:gd name="connsiteY0" fmla="*/ 0 h 349747"/>
                <a:gd name="connsiteX1" fmla="*/ 1302775 w 1333860"/>
                <a:gd name="connsiteY1" fmla="*/ 25283 h 349747"/>
                <a:gd name="connsiteX2" fmla="*/ 1306989 w 1333860"/>
                <a:gd name="connsiteY2" fmla="*/ 299181 h 349747"/>
                <a:gd name="connsiteX3" fmla="*/ 186111 w 1333860"/>
                <a:gd name="connsiteY3" fmla="*/ 349747 h 349747"/>
                <a:gd name="connsiteX4" fmla="*/ 186111 w 1333860"/>
                <a:gd name="connsiteY4" fmla="*/ 0 h 349747"/>
                <a:gd name="connsiteX0" fmla="*/ 186111 w 1333860"/>
                <a:gd name="connsiteY0" fmla="*/ 0 h 349747"/>
                <a:gd name="connsiteX1" fmla="*/ 1302775 w 1333860"/>
                <a:gd name="connsiteY1" fmla="*/ 25283 h 349747"/>
                <a:gd name="connsiteX2" fmla="*/ 1306989 w 1333860"/>
                <a:gd name="connsiteY2" fmla="*/ 299181 h 349747"/>
                <a:gd name="connsiteX3" fmla="*/ 186111 w 1333860"/>
                <a:gd name="connsiteY3" fmla="*/ 349747 h 349747"/>
                <a:gd name="connsiteX4" fmla="*/ 186111 w 1333860"/>
                <a:gd name="connsiteY4" fmla="*/ 0 h 349747"/>
                <a:gd name="connsiteX0" fmla="*/ 186111 w 1329479"/>
                <a:gd name="connsiteY0" fmla="*/ 0 h 349747"/>
                <a:gd name="connsiteX1" fmla="*/ 1302775 w 1329479"/>
                <a:gd name="connsiteY1" fmla="*/ 25283 h 349747"/>
                <a:gd name="connsiteX2" fmla="*/ 1306989 w 1329479"/>
                <a:gd name="connsiteY2" fmla="*/ 299181 h 349747"/>
                <a:gd name="connsiteX3" fmla="*/ 186111 w 1329479"/>
                <a:gd name="connsiteY3" fmla="*/ 349747 h 349747"/>
                <a:gd name="connsiteX4" fmla="*/ 186111 w 1329479"/>
                <a:gd name="connsiteY4" fmla="*/ 0 h 349747"/>
                <a:gd name="connsiteX0" fmla="*/ 186111 w 1330014"/>
                <a:gd name="connsiteY0" fmla="*/ 0 h 349747"/>
                <a:gd name="connsiteX1" fmla="*/ 1302775 w 1330014"/>
                <a:gd name="connsiteY1" fmla="*/ 25283 h 349747"/>
                <a:gd name="connsiteX2" fmla="*/ 1306989 w 1330014"/>
                <a:gd name="connsiteY2" fmla="*/ 299181 h 349747"/>
                <a:gd name="connsiteX3" fmla="*/ 186111 w 1330014"/>
                <a:gd name="connsiteY3" fmla="*/ 349747 h 349747"/>
                <a:gd name="connsiteX4" fmla="*/ 186111 w 1330014"/>
                <a:gd name="connsiteY4" fmla="*/ 0 h 349747"/>
                <a:gd name="connsiteX0" fmla="*/ 186111 w 1330014"/>
                <a:gd name="connsiteY0" fmla="*/ 0 h 349747"/>
                <a:gd name="connsiteX1" fmla="*/ 1302775 w 1330014"/>
                <a:gd name="connsiteY1" fmla="*/ 25283 h 349747"/>
                <a:gd name="connsiteX2" fmla="*/ 1306989 w 1330014"/>
                <a:gd name="connsiteY2" fmla="*/ 299181 h 349747"/>
                <a:gd name="connsiteX3" fmla="*/ 186111 w 1330014"/>
                <a:gd name="connsiteY3" fmla="*/ 349747 h 349747"/>
                <a:gd name="connsiteX4" fmla="*/ 186111 w 1330014"/>
                <a:gd name="connsiteY4" fmla="*/ 0 h 349747"/>
                <a:gd name="connsiteX0" fmla="*/ 186111 w 1330014"/>
                <a:gd name="connsiteY0" fmla="*/ 0 h 349747"/>
                <a:gd name="connsiteX1" fmla="*/ 1302775 w 1330014"/>
                <a:gd name="connsiteY1" fmla="*/ 25283 h 349747"/>
                <a:gd name="connsiteX2" fmla="*/ 1306989 w 1330014"/>
                <a:gd name="connsiteY2" fmla="*/ 299181 h 349747"/>
                <a:gd name="connsiteX3" fmla="*/ 186111 w 1330014"/>
                <a:gd name="connsiteY3" fmla="*/ 349747 h 349747"/>
                <a:gd name="connsiteX4" fmla="*/ 186111 w 1330014"/>
                <a:gd name="connsiteY4" fmla="*/ 0 h 349747"/>
                <a:gd name="connsiteX0" fmla="*/ 44413 w 1188316"/>
                <a:gd name="connsiteY0" fmla="*/ 0 h 349747"/>
                <a:gd name="connsiteX1" fmla="*/ 1161077 w 1188316"/>
                <a:gd name="connsiteY1" fmla="*/ 25283 h 349747"/>
                <a:gd name="connsiteX2" fmla="*/ 1165291 w 1188316"/>
                <a:gd name="connsiteY2" fmla="*/ 299181 h 349747"/>
                <a:gd name="connsiteX3" fmla="*/ 44413 w 1188316"/>
                <a:gd name="connsiteY3" fmla="*/ 349747 h 349747"/>
                <a:gd name="connsiteX4" fmla="*/ 44413 w 1188316"/>
                <a:gd name="connsiteY4" fmla="*/ 0 h 349747"/>
                <a:gd name="connsiteX0" fmla="*/ 6489 w 1150392"/>
                <a:gd name="connsiteY0" fmla="*/ 0 h 349747"/>
                <a:gd name="connsiteX1" fmla="*/ 1123153 w 1150392"/>
                <a:gd name="connsiteY1" fmla="*/ 25283 h 349747"/>
                <a:gd name="connsiteX2" fmla="*/ 1127367 w 1150392"/>
                <a:gd name="connsiteY2" fmla="*/ 299181 h 349747"/>
                <a:gd name="connsiteX3" fmla="*/ 6489 w 1150392"/>
                <a:gd name="connsiteY3" fmla="*/ 349747 h 349747"/>
                <a:gd name="connsiteX4" fmla="*/ 6489 w 1150392"/>
                <a:gd name="connsiteY4" fmla="*/ 0 h 349747"/>
                <a:gd name="connsiteX0" fmla="*/ 4549 w 1148452"/>
                <a:gd name="connsiteY0" fmla="*/ 0 h 349747"/>
                <a:gd name="connsiteX1" fmla="*/ 1121213 w 1148452"/>
                <a:gd name="connsiteY1" fmla="*/ 25283 h 349747"/>
                <a:gd name="connsiteX2" fmla="*/ 1125427 w 1148452"/>
                <a:gd name="connsiteY2" fmla="*/ 299181 h 349747"/>
                <a:gd name="connsiteX3" fmla="*/ 4549 w 1148452"/>
                <a:gd name="connsiteY3" fmla="*/ 349747 h 349747"/>
                <a:gd name="connsiteX4" fmla="*/ 4549 w 1148452"/>
                <a:gd name="connsiteY4" fmla="*/ 0 h 349747"/>
                <a:gd name="connsiteX0" fmla="*/ 0 w 1143903"/>
                <a:gd name="connsiteY0" fmla="*/ 0 h 349747"/>
                <a:gd name="connsiteX1" fmla="*/ 1116664 w 1143903"/>
                <a:gd name="connsiteY1" fmla="*/ 25283 h 349747"/>
                <a:gd name="connsiteX2" fmla="*/ 1120878 w 1143903"/>
                <a:gd name="connsiteY2" fmla="*/ 299181 h 349747"/>
                <a:gd name="connsiteX3" fmla="*/ 0 w 1143903"/>
                <a:gd name="connsiteY3" fmla="*/ 349747 h 349747"/>
                <a:gd name="connsiteX4" fmla="*/ 0 w 1143903"/>
                <a:gd name="connsiteY4" fmla="*/ 0 h 34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903" h="349747">
                  <a:moveTo>
                    <a:pt x="0" y="0"/>
                  </a:moveTo>
                  <a:lnTo>
                    <a:pt x="1116664" y="25283"/>
                  </a:lnTo>
                  <a:cubicBezTo>
                    <a:pt x="1136527" y="82169"/>
                    <a:pt x="1143903" y="183301"/>
                    <a:pt x="1120878" y="299181"/>
                  </a:cubicBezTo>
                  <a:lnTo>
                    <a:pt x="0" y="349747"/>
                  </a:lnTo>
                  <a:cubicBezTo>
                    <a:pt x="14245" y="223333"/>
                    <a:pt x="3878" y="124659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/>
          <p:cNvSpPr/>
          <p:nvPr/>
        </p:nvSpPr>
        <p:spPr>
          <a:xfrm flipV="1">
            <a:off x="3231370" y="5087818"/>
            <a:ext cx="4956176" cy="67013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51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384327" y="3052968"/>
            <a:ext cx="1147298" cy="1008345"/>
            <a:chOff x="1179043" y="3968656"/>
            <a:chExt cx="1147298" cy="1008345"/>
          </a:xfrm>
        </p:grpSpPr>
        <p:grpSp>
          <p:nvGrpSpPr>
            <p:cNvPr id="102" name="Group 101"/>
            <p:cNvGrpSpPr/>
            <p:nvPr/>
          </p:nvGrpSpPr>
          <p:grpSpPr>
            <a:xfrm>
              <a:off x="1837949" y="3968656"/>
              <a:ext cx="488392" cy="488392"/>
              <a:chOff x="1827212" y="1981200"/>
              <a:chExt cx="590550" cy="590550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179043" y="4412409"/>
              <a:ext cx="488392" cy="488392"/>
              <a:chOff x="1827212" y="1981200"/>
              <a:chExt cx="590550" cy="59055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757267" y="4345174"/>
              <a:ext cx="488392" cy="488392"/>
              <a:chOff x="1827212" y="1981200"/>
              <a:chExt cx="590550" cy="59055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1259725" y="3968656"/>
              <a:ext cx="488392" cy="488392"/>
              <a:chOff x="1827212" y="1981200"/>
              <a:chExt cx="590550" cy="59055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447984" y="4062785"/>
              <a:ext cx="488392" cy="488392"/>
              <a:chOff x="1827212" y="1981200"/>
              <a:chExt cx="590550" cy="59055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557149" y="4488609"/>
              <a:ext cx="488392" cy="488392"/>
              <a:chOff x="1827212" y="1981200"/>
              <a:chExt cx="590550" cy="59055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 rot="16200000" flipH="1">
            <a:off x="9049415" y="1295752"/>
            <a:ext cx="232547" cy="1121258"/>
            <a:chOff x="5739427" y="1727330"/>
            <a:chExt cx="705440" cy="3401375"/>
          </a:xfrm>
        </p:grpSpPr>
        <p:sp>
          <p:nvSpPr>
            <p:cNvPr id="150" name="Freeform 6"/>
            <p:cNvSpPr>
              <a:spLocks/>
            </p:cNvSpPr>
            <p:nvPr/>
          </p:nvSpPr>
          <p:spPr bwMode="auto">
            <a:xfrm>
              <a:off x="5994367" y="1831048"/>
              <a:ext cx="212977" cy="2074355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9" y="42"/>
                </a:cxn>
                <a:cxn ang="0">
                  <a:pos x="136" y="113"/>
                </a:cxn>
                <a:cxn ang="0">
                  <a:pos x="144" y="212"/>
                </a:cxn>
                <a:cxn ang="0">
                  <a:pos x="153" y="338"/>
                </a:cxn>
                <a:cxn ang="0">
                  <a:pos x="162" y="485"/>
                </a:cxn>
                <a:cxn ang="0">
                  <a:pos x="173" y="650"/>
                </a:cxn>
                <a:cxn ang="0">
                  <a:pos x="183" y="826"/>
                </a:cxn>
                <a:cxn ang="0">
                  <a:pos x="199" y="1108"/>
                </a:cxn>
                <a:cxn ang="0">
                  <a:pos x="208" y="1302"/>
                </a:cxn>
                <a:cxn ang="0">
                  <a:pos x="219" y="1494"/>
                </a:cxn>
                <a:cxn ang="0">
                  <a:pos x="228" y="1681"/>
                </a:cxn>
                <a:cxn ang="0">
                  <a:pos x="237" y="1859"/>
                </a:cxn>
                <a:cxn ang="0">
                  <a:pos x="245" y="2026"/>
                </a:cxn>
                <a:cxn ang="0">
                  <a:pos x="253" y="2175"/>
                </a:cxn>
                <a:cxn ang="0">
                  <a:pos x="258" y="2303"/>
                </a:cxn>
                <a:cxn ang="0">
                  <a:pos x="264" y="2407"/>
                </a:cxn>
                <a:cxn ang="0">
                  <a:pos x="266" y="2481"/>
                </a:cxn>
                <a:cxn ang="0">
                  <a:pos x="269" y="2523"/>
                </a:cxn>
                <a:cxn ang="0">
                  <a:pos x="266" y="2581"/>
                </a:cxn>
                <a:cxn ang="0">
                  <a:pos x="245" y="2610"/>
                </a:cxn>
                <a:cxn ang="0">
                  <a:pos x="211" y="2620"/>
                </a:cxn>
                <a:cxn ang="0">
                  <a:pos x="39" y="2617"/>
                </a:cxn>
                <a:cxn ang="0">
                  <a:pos x="11" y="2596"/>
                </a:cxn>
                <a:cxn ang="0">
                  <a:pos x="0" y="2562"/>
                </a:cxn>
                <a:cxn ang="0">
                  <a:pos x="2" y="2506"/>
                </a:cxn>
                <a:cxn ang="0">
                  <a:pos x="3" y="2447"/>
                </a:cxn>
                <a:cxn ang="0">
                  <a:pos x="6" y="2358"/>
                </a:cxn>
                <a:cxn ang="0">
                  <a:pos x="11" y="2242"/>
                </a:cxn>
                <a:cxn ang="0">
                  <a:pos x="15" y="2103"/>
                </a:cxn>
                <a:cxn ang="0">
                  <a:pos x="21" y="1945"/>
                </a:cxn>
                <a:cxn ang="0">
                  <a:pos x="28" y="1772"/>
                </a:cxn>
                <a:cxn ang="0">
                  <a:pos x="35" y="1588"/>
                </a:cxn>
                <a:cxn ang="0">
                  <a:pos x="43" y="1399"/>
                </a:cxn>
                <a:cxn ang="0">
                  <a:pos x="62" y="919"/>
                </a:cxn>
                <a:cxn ang="0">
                  <a:pos x="71" y="736"/>
                </a:cxn>
                <a:cxn ang="0">
                  <a:pos x="79" y="565"/>
                </a:cxn>
                <a:cxn ang="0">
                  <a:pos x="87" y="409"/>
                </a:cxn>
                <a:cxn ang="0">
                  <a:pos x="95" y="273"/>
                </a:cxn>
                <a:cxn ang="0">
                  <a:pos x="102" y="160"/>
                </a:cxn>
                <a:cxn ang="0">
                  <a:pos x="108" y="74"/>
                </a:cxn>
                <a:cxn ang="0">
                  <a:pos x="115" y="20"/>
                </a:cxn>
                <a:cxn ang="0">
                  <a:pos x="120" y="0"/>
                </a:cxn>
              </a:cxnLst>
              <a:rect l="0" t="0" r="r" b="b"/>
              <a:pathLst>
                <a:path w="269" h="2620">
                  <a:moveTo>
                    <a:pt x="120" y="0"/>
                  </a:moveTo>
                  <a:lnTo>
                    <a:pt x="123" y="6"/>
                  </a:lnTo>
                  <a:lnTo>
                    <a:pt x="125" y="20"/>
                  </a:lnTo>
                  <a:lnTo>
                    <a:pt x="129" y="42"/>
                  </a:lnTo>
                  <a:lnTo>
                    <a:pt x="132" y="74"/>
                  </a:lnTo>
                  <a:lnTo>
                    <a:pt x="136" y="113"/>
                  </a:lnTo>
                  <a:lnTo>
                    <a:pt x="140" y="160"/>
                  </a:lnTo>
                  <a:lnTo>
                    <a:pt x="144" y="212"/>
                  </a:lnTo>
                  <a:lnTo>
                    <a:pt x="149" y="273"/>
                  </a:lnTo>
                  <a:lnTo>
                    <a:pt x="153" y="338"/>
                  </a:lnTo>
                  <a:lnTo>
                    <a:pt x="158" y="409"/>
                  </a:lnTo>
                  <a:lnTo>
                    <a:pt x="162" y="485"/>
                  </a:lnTo>
                  <a:lnTo>
                    <a:pt x="168" y="565"/>
                  </a:lnTo>
                  <a:lnTo>
                    <a:pt x="173" y="650"/>
                  </a:lnTo>
                  <a:lnTo>
                    <a:pt x="178" y="736"/>
                  </a:lnTo>
                  <a:lnTo>
                    <a:pt x="183" y="826"/>
                  </a:lnTo>
                  <a:lnTo>
                    <a:pt x="189" y="919"/>
                  </a:lnTo>
                  <a:lnTo>
                    <a:pt x="199" y="1108"/>
                  </a:lnTo>
                  <a:lnTo>
                    <a:pt x="204" y="1205"/>
                  </a:lnTo>
                  <a:lnTo>
                    <a:pt x="208" y="1302"/>
                  </a:lnTo>
                  <a:lnTo>
                    <a:pt x="214" y="1399"/>
                  </a:lnTo>
                  <a:lnTo>
                    <a:pt x="219" y="1494"/>
                  </a:lnTo>
                  <a:lnTo>
                    <a:pt x="224" y="1588"/>
                  </a:lnTo>
                  <a:lnTo>
                    <a:pt x="228" y="1681"/>
                  </a:lnTo>
                  <a:lnTo>
                    <a:pt x="233" y="1772"/>
                  </a:lnTo>
                  <a:lnTo>
                    <a:pt x="237" y="1859"/>
                  </a:lnTo>
                  <a:lnTo>
                    <a:pt x="241" y="1945"/>
                  </a:lnTo>
                  <a:lnTo>
                    <a:pt x="245" y="2026"/>
                  </a:lnTo>
                  <a:lnTo>
                    <a:pt x="249" y="2103"/>
                  </a:lnTo>
                  <a:lnTo>
                    <a:pt x="253" y="2175"/>
                  </a:lnTo>
                  <a:lnTo>
                    <a:pt x="256" y="2242"/>
                  </a:lnTo>
                  <a:lnTo>
                    <a:pt x="258" y="2303"/>
                  </a:lnTo>
                  <a:lnTo>
                    <a:pt x="261" y="2358"/>
                  </a:lnTo>
                  <a:lnTo>
                    <a:pt x="264" y="2407"/>
                  </a:lnTo>
                  <a:lnTo>
                    <a:pt x="265" y="2447"/>
                  </a:lnTo>
                  <a:lnTo>
                    <a:pt x="266" y="2481"/>
                  </a:lnTo>
                  <a:lnTo>
                    <a:pt x="268" y="2506"/>
                  </a:lnTo>
                  <a:lnTo>
                    <a:pt x="269" y="2523"/>
                  </a:lnTo>
                  <a:lnTo>
                    <a:pt x="269" y="2562"/>
                  </a:lnTo>
                  <a:lnTo>
                    <a:pt x="266" y="2581"/>
                  </a:lnTo>
                  <a:lnTo>
                    <a:pt x="257" y="2596"/>
                  </a:lnTo>
                  <a:lnTo>
                    <a:pt x="245" y="2610"/>
                  </a:lnTo>
                  <a:lnTo>
                    <a:pt x="229" y="2617"/>
                  </a:lnTo>
                  <a:lnTo>
                    <a:pt x="211" y="2620"/>
                  </a:lnTo>
                  <a:lnTo>
                    <a:pt x="57" y="2620"/>
                  </a:lnTo>
                  <a:lnTo>
                    <a:pt x="39" y="2617"/>
                  </a:lnTo>
                  <a:lnTo>
                    <a:pt x="23" y="2610"/>
                  </a:lnTo>
                  <a:lnTo>
                    <a:pt x="11" y="2596"/>
                  </a:lnTo>
                  <a:lnTo>
                    <a:pt x="3" y="2581"/>
                  </a:lnTo>
                  <a:lnTo>
                    <a:pt x="0" y="2562"/>
                  </a:lnTo>
                  <a:lnTo>
                    <a:pt x="0" y="2523"/>
                  </a:lnTo>
                  <a:lnTo>
                    <a:pt x="2" y="2506"/>
                  </a:lnTo>
                  <a:lnTo>
                    <a:pt x="2" y="2481"/>
                  </a:lnTo>
                  <a:lnTo>
                    <a:pt x="3" y="2447"/>
                  </a:lnTo>
                  <a:lnTo>
                    <a:pt x="4" y="2407"/>
                  </a:lnTo>
                  <a:lnTo>
                    <a:pt x="6" y="2358"/>
                  </a:lnTo>
                  <a:lnTo>
                    <a:pt x="8" y="2303"/>
                  </a:lnTo>
                  <a:lnTo>
                    <a:pt x="11" y="2242"/>
                  </a:lnTo>
                  <a:lnTo>
                    <a:pt x="12" y="2175"/>
                  </a:lnTo>
                  <a:lnTo>
                    <a:pt x="15" y="2103"/>
                  </a:lnTo>
                  <a:lnTo>
                    <a:pt x="19" y="2026"/>
                  </a:lnTo>
                  <a:lnTo>
                    <a:pt x="21" y="1945"/>
                  </a:lnTo>
                  <a:lnTo>
                    <a:pt x="24" y="1859"/>
                  </a:lnTo>
                  <a:lnTo>
                    <a:pt x="28" y="1772"/>
                  </a:lnTo>
                  <a:lnTo>
                    <a:pt x="31" y="1681"/>
                  </a:lnTo>
                  <a:lnTo>
                    <a:pt x="35" y="1588"/>
                  </a:lnTo>
                  <a:lnTo>
                    <a:pt x="39" y="1494"/>
                  </a:lnTo>
                  <a:lnTo>
                    <a:pt x="43" y="1399"/>
                  </a:lnTo>
                  <a:lnTo>
                    <a:pt x="54" y="1108"/>
                  </a:lnTo>
                  <a:lnTo>
                    <a:pt x="62" y="919"/>
                  </a:lnTo>
                  <a:lnTo>
                    <a:pt x="66" y="826"/>
                  </a:lnTo>
                  <a:lnTo>
                    <a:pt x="71" y="736"/>
                  </a:lnTo>
                  <a:lnTo>
                    <a:pt x="75" y="650"/>
                  </a:lnTo>
                  <a:lnTo>
                    <a:pt x="79" y="565"/>
                  </a:lnTo>
                  <a:lnTo>
                    <a:pt x="83" y="485"/>
                  </a:lnTo>
                  <a:lnTo>
                    <a:pt x="87" y="409"/>
                  </a:lnTo>
                  <a:lnTo>
                    <a:pt x="91" y="338"/>
                  </a:lnTo>
                  <a:lnTo>
                    <a:pt x="95" y="273"/>
                  </a:lnTo>
                  <a:lnTo>
                    <a:pt x="99" y="212"/>
                  </a:lnTo>
                  <a:lnTo>
                    <a:pt x="102" y="160"/>
                  </a:lnTo>
                  <a:lnTo>
                    <a:pt x="106" y="113"/>
                  </a:lnTo>
                  <a:lnTo>
                    <a:pt x="108" y="74"/>
                  </a:lnTo>
                  <a:lnTo>
                    <a:pt x="112" y="42"/>
                  </a:lnTo>
                  <a:lnTo>
                    <a:pt x="115" y="20"/>
                  </a:lnTo>
                  <a:lnTo>
                    <a:pt x="118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6052956" y="4364678"/>
              <a:ext cx="91842" cy="764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16" y="646"/>
                </a:cxn>
                <a:cxn ang="0">
                  <a:pos x="55" y="965"/>
                </a:cxn>
                <a:cxn ang="0">
                  <a:pos x="0" y="646"/>
                </a:cxn>
                <a:cxn ang="0">
                  <a:pos x="0" y="0"/>
                </a:cxn>
              </a:cxnLst>
              <a:rect l="0" t="0" r="r" b="b"/>
              <a:pathLst>
                <a:path w="116" h="965">
                  <a:moveTo>
                    <a:pt x="0" y="0"/>
                  </a:moveTo>
                  <a:lnTo>
                    <a:pt x="116" y="0"/>
                  </a:lnTo>
                  <a:lnTo>
                    <a:pt x="116" y="646"/>
                  </a:lnTo>
                  <a:lnTo>
                    <a:pt x="55" y="965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5994367" y="4247500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40"/>
                </a:cxn>
                <a:cxn ang="0">
                  <a:pos x="269" y="58"/>
                </a:cxn>
                <a:cxn ang="0">
                  <a:pos x="269" y="92"/>
                </a:cxn>
                <a:cxn ang="0">
                  <a:pos x="266" y="110"/>
                </a:cxn>
                <a:cxn ang="0">
                  <a:pos x="257" y="126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6"/>
                </a:cxn>
                <a:cxn ang="0">
                  <a:pos x="3" y="110"/>
                </a:cxn>
                <a:cxn ang="0">
                  <a:pos x="0" y="92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40"/>
                  </a:lnTo>
                  <a:lnTo>
                    <a:pt x="269" y="58"/>
                  </a:lnTo>
                  <a:lnTo>
                    <a:pt x="269" y="92"/>
                  </a:lnTo>
                  <a:lnTo>
                    <a:pt x="266" y="110"/>
                  </a:lnTo>
                  <a:lnTo>
                    <a:pt x="257" y="126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6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5994367" y="413190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2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2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2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5994367" y="4015521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39"/>
                </a:cxn>
                <a:cxn ang="0">
                  <a:pos x="269" y="58"/>
                </a:cxn>
                <a:cxn ang="0">
                  <a:pos x="269" y="91"/>
                </a:cxn>
                <a:cxn ang="0">
                  <a:pos x="266" y="109"/>
                </a:cxn>
                <a:cxn ang="0">
                  <a:pos x="257" y="125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5"/>
                </a:cxn>
                <a:cxn ang="0">
                  <a:pos x="3" y="109"/>
                </a:cxn>
                <a:cxn ang="0">
                  <a:pos x="0" y="91"/>
                </a:cxn>
                <a:cxn ang="0">
                  <a:pos x="0" y="58"/>
                </a:cxn>
                <a:cxn ang="0">
                  <a:pos x="3" y="39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39"/>
                  </a:lnTo>
                  <a:lnTo>
                    <a:pt x="269" y="58"/>
                  </a:lnTo>
                  <a:lnTo>
                    <a:pt x="269" y="91"/>
                  </a:lnTo>
                  <a:lnTo>
                    <a:pt x="266" y="109"/>
                  </a:lnTo>
                  <a:lnTo>
                    <a:pt x="257" y="125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5"/>
                  </a:lnTo>
                  <a:lnTo>
                    <a:pt x="3" y="109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/>
            <p:cNvSpPr>
              <a:spLocks/>
            </p:cNvSpPr>
            <p:nvPr/>
          </p:nvSpPr>
          <p:spPr bwMode="auto">
            <a:xfrm>
              <a:off x="5994367" y="389992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1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1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1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5739427" y="1781960"/>
              <a:ext cx="359449" cy="102609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6" y="0"/>
                </a:cxn>
                <a:cxn ang="0">
                  <a:pos x="272" y="2"/>
                </a:cxn>
                <a:cxn ang="0">
                  <a:pos x="295" y="5"/>
                </a:cxn>
                <a:cxn ang="0">
                  <a:pos x="315" y="9"/>
                </a:cxn>
                <a:cxn ang="0">
                  <a:pos x="330" y="11"/>
                </a:cxn>
                <a:cxn ang="0">
                  <a:pos x="340" y="14"/>
                </a:cxn>
                <a:cxn ang="0">
                  <a:pos x="343" y="15"/>
                </a:cxn>
                <a:cxn ang="0">
                  <a:pos x="454" y="134"/>
                </a:cxn>
                <a:cxn ang="0">
                  <a:pos x="401" y="1039"/>
                </a:cxn>
                <a:cxn ang="0">
                  <a:pos x="371" y="1296"/>
                </a:cxn>
                <a:cxn ang="0">
                  <a:pos x="368" y="1293"/>
                </a:cxn>
                <a:cxn ang="0">
                  <a:pos x="363" y="1285"/>
                </a:cxn>
                <a:cxn ang="0">
                  <a:pos x="353" y="1271"/>
                </a:cxn>
                <a:cxn ang="0">
                  <a:pos x="341" y="1254"/>
                </a:cxn>
                <a:cxn ang="0">
                  <a:pos x="325" y="1231"/>
                </a:cxn>
                <a:cxn ang="0">
                  <a:pos x="307" y="1205"/>
                </a:cxn>
                <a:cxn ang="0">
                  <a:pos x="287" y="1175"/>
                </a:cxn>
                <a:cxn ang="0">
                  <a:pos x="265" y="1142"/>
                </a:cxn>
                <a:cxn ang="0">
                  <a:pos x="242" y="1107"/>
                </a:cxn>
                <a:cxn ang="0">
                  <a:pos x="218" y="1069"/>
                </a:cxn>
                <a:cxn ang="0">
                  <a:pos x="195" y="1029"/>
                </a:cxn>
                <a:cxn ang="0">
                  <a:pos x="147" y="945"/>
                </a:cxn>
                <a:cxn ang="0">
                  <a:pos x="124" y="900"/>
                </a:cxn>
                <a:cxn ang="0">
                  <a:pos x="101" y="856"/>
                </a:cxn>
                <a:cxn ang="0">
                  <a:pos x="82" y="811"/>
                </a:cxn>
                <a:cxn ang="0">
                  <a:pos x="63" y="767"/>
                </a:cxn>
                <a:cxn ang="0">
                  <a:pos x="47" y="722"/>
                </a:cxn>
                <a:cxn ang="0">
                  <a:pos x="32" y="670"/>
                </a:cxn>
                <a:cxn ang="0">
                  <a:pos x="20" y="616"/>
                </a:cxn>
                <a:cxn ang="0">
                  <a:pos x="10" y="564"/>
                </a:cxn>
                <a:cxn ang="0">
                  <a:pos x="5" y="511"/>
                </a:cxn>
                <a:cxn ang="0">
                  <a:pos x="1" y="460"/>
                </a:cxn>
                <a:cxn ang="0">
                  <a:pos x="0" y="412"/>
                </a:cxn>
                <a:cxn ang="0">
                  <a:pos x="0" y="366"/>
                </a:cxn>
                <a:cxn ang="0">
                  <a:pos x="1" y="323"/>
                </a:cxn>
                <a:cxn ang="0">
                  <a:pos x="4" y="284"/>
                </a:cxn>
                <a:cxn ang="0">
                  <a:pos x="7" y="250"/>
                </a:cxn>
                <a:cxn ang="0">
                  <a:pos x="10" y="220"/>
                </a:cxn>
                <a:cxn ang="0">
                  <a:pos x="13" y="195"/>
                </a:cxn>
                <a:cxn ang="0">
                  <a:pos x="16" y="178"/>
                </a:cxn>
                <a:cxn ang="0">
                  <a:pos x="17" y="166"/>
                </a:cxn>
                <a:cxn ang="0">
                  <a:pos x="20" y="158"/>
                </a:cxn>
                <a:cxn ang="0">
                  <a:pos x="22" y="149"/>
                </a:cxn>
                <a:cxn ang="0">
                  <a:pos x="28" y="136"/>
                </a:cxn>
                <a:cxn ang="0">
                  <a:pos x="37" y="117"/>
                </a:cxn>
                <a:cxn ang="0">
                  <a:pos x="50" y="96"/>
                </a:cxn>
                <a:cxn ang="0">
                  <a:pos x="67" y="74"/>
                </a:cxn>
                <a:cxn ang="0">
                  <a:pos x="88" y="52"/>
                </a:cxn>
                <a:cxn ang="0">
                  <a:pos x="116" y="30"/>
                </a:cxn>
                <a:cxn ang="0">
                  <a:pos x="139" y="17"/>
                </a:cxn>
                <a:cxn ang="0">
                  <a:pos x="164" y="7"/>
                </a:cxn>
                <a:cxn ang="0">
                  <a:pos x="192" y="2"/>
                </a:cxn>
                <a:cxn ang="0">
                  <a:pos x="220" y="0"/>
                </a:cxn>
              </a:cxnLst>
              <a:rect l="0" t="0" r="r" b="b"/>
              <a:pathLst>
                <a:path w="454" h="1296">
                  <a:moveTo>
                    <a:pt x="220" y="0"/>
                  </a:moveTo>
                  <a:lnTo>
                    <a:pt x="246" y="0"/>
                  </a:lnTo>
                  <a:lnTo>
                    <a:pt x="272" y="2"/>
                  </a:lnTo>
                  <a:lnTo>
                    <a:pt x="295" y="5"/>
                  </a:lnTo>
                  <a:lnTo>
                    <a:pt x="315" y="9"/>
                  </a:lnTo>
                  <a:lnTo>
                    <a:pt x="330" y="11"/>
                  </a:lnTo>
                  <a:lnTo>
                    <a:pt x="340" y="14"/>
                  </a:lnTo>
                  <a:lnTo>
                    <a:pt x="343" y="15"/>
                  </a:lnTo>
                  <a:lnTo>
                    <a:pt x="454" y="134"/>
                  </a:lnTo>
                  <a:lnTo>
                    <a:pt x="401" y="1039"/>
                  </a:lnTo>
                  <a:lnTo>
                    <a:pt x="371" y="1296"/>
                  </a:lnTo>
                  <a:lnTo>
                    <a:pt x="368" y="1293"/>
                  </a:lnTo>
                  <a:lnTo>
                    <a:pt x="363" y="1285"/>
                  </a:lnTo>
                  <a:lnTo>
                    <a:pt x="353" y="1271"/>
                  </a:lnTo>
                  <a:lnTo>
                    <a:pt x="341" y="1254"/>
                  </a:lnTo>
                  <a:lnTo>
                    <a:pt x="325" y="1231"/>
                  </a:lnTo>
                  <a:lnTo>
                    <a:pt x="307" y="1205"/>
                  </a:lnTo>
                  <a:lnTo>
                    <a:pt x="287" y="1175"/>
                  </a:lnTo>
                  <a:lnTo>
                    <a:pt x="265" y="1142"/>
                  </a:lnTo>
                  <a:lnTo>
                    <a:pt x="242" y="1107"/>
                  </a:lnTo>
                  <a:lnTo>
                    <a:pt x="218" y="1069"/>
                  </a:lnTo>
                  <a:lnTo>
                    <a:pt x="195" y="1029"/>
                  </a:lnTo>
                  <a:lnTo>
                    <a:pt x="147" y="945"/>
                  </a:lnTo>
                  <a:lnTo>
                    <a:pt x="124" y="900"/>
                  </a:lnTo>
                  <a:lnTo>
                    <a:pt x="101" y="856"/>
                  </a:lnTo>
                  <a:lnTo>
                    <a:pt x="82" y="811"/>
                  </a:lnTo>
                  <a:lnTo>
                    <a:pt x="63" y="767"/>
                  </a:lnTo>
                  <a:lnTo>
                    <a:pt x="47" y="722"/>
                  </a:lnTo>
                  <a:lnTo>
                    <a:pt x="32" y="670"/>
                  </a:lnTo>
                  <a:lnTo>
                    <a:pt x="20" y="616"/>
                  </a:lnTo>
                  <a:lnTo>
                    <a:pt x="10" y="564"/>
                  </a:lnTo>
                  <a:lnTo>
                    <a:pt x="5" y="511"/>
                  </a:lnTo>
                  <a:lnTo>
                    <a:pt x="1" y="460"/>
                  </a:lnTo>
                  <a:lnTo>
                    <a:pt x="0" y="412"/>
                  </a:lnTo>
                  <a:lnTo>
                    <a:pt x="0" y="366"/>
                  </a:lnTo>
                  <a:lnTo>
                    <a:pt x="1" y="323"/>
                  </a:lnTo>
                  <a:lnTo>
                    <a:pt x="4" y="284"/>
                  </a:lnTo>
                  <a:lnTo>
                    <a:pt x="7" y="250"/>
                  </a:lnTo>
                  <a:lnTo>
                    <a:pt x="10" y="220"/>
                  </a:lnTo>
                  <a:lnTo>
                    <a:pt x="13" y="195"/>
                  </a:lnTo>
                  <a:lnTo>
                    <a:pt x="16" y="178"/>
                  </a:lnTo>
                  <a:lnTo>
                    <a:pt x="17" y="166"/>
                  </a:lnTo>
                  <a:lnTo>
                    <a:pt x="20" y="158"/>
                  </a:lnTo>
                  <a:lnTo>
                    <a:pt x="22" y="149"/>
                  </a:lnTo>
                  <a:lnTo>
                    <a:pt x="28" y="136"/>
                  </a:lnTo>
                  <a:lnTo>
                    <a:pt x="37" y="117"/>
                  </a:lnTo>
                  <a:lnTo>
                    <a:pt x="50" y="96"/>
                  </a:lnTo>
                  <a:lnTo>
                    <a:pt x="67" y="74"/>
                  </a:lnTo>
                  <a:lnTo>
                    <a:pt x="88" y="52"/>
                  </a:lnTo>
                  <a:lnTo>
                    <a:pt x="116" y="30"/>
                  </a:lnTo>
                  <a:lnTo>
                    <a:pt x="139" y="17"/>
                  </a:lnTo>
                  <a:lnTo>
                    <a:pt x="164" y="7"/>
                  </a:lnTo>
                  <a:lnTo>
                    <a:pt x="192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E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6085418" y="1770875"/>
              <a:ext cx="359449" cy="102688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34" y="0"/>
                </a:cxn>
                <a:cxn ang="0">
                  <a:pos x="262" y="3"/>
                </a:cxn>
                <a:cxn ang="0">
                  <a:pos x="289" y="8"/>
                </a:cxn>
                <a:cxn ang="0">
                  <a:pos x="314" y="17"/>
                </a:cxn>
                <a:cxn ang="0">
                  <a:pos x="338" y="31"/>
                </a:cxn>
                <a:cxn ang="0">
                  <a:pos x="366" y="53"/>
                </a:cxn>
                <a:cxn ang="0">
                  <a:pos x="387" y="75"/>
                </a:cxn>
                <a:cxn ang="0">
                  <a:pos x="404" y="97"/>
                </a:cxn>
                <a:cxn ang="0">
                  <a:pos x="417" y="118"/>
                </a:cxn>
                <a:cxn ang="0">
                  <a:pos x="426" y="137"/>
                </a:cxn>
                <a:cxn ang="0">
                  <a:pos x="432" y="150"/>
                </a:cxn>
                <a:cxn ang="0">
                  <a:pos x="434" y="159"/>
                </a:cxn>
                <a:cxn ang="0">
                  <a:pos x="437" y="167"/>
                </a:cxn>
                <a:cxn ang="0">
                  <a:pos x="438" y="179"/>
                </a:cxn>
                <a:cxn ang="0">
                  <a:pos x="441" y="196"/>
                </a:cxn>
                <a:cxn ang="0">
                  <a:pos x="443" y="220"/>
                </a:cxn>
                <a:cxn ang="0">
                  <a:pos x="447" y="251"/>
                </a:cxn>
                <a:cxn ang="0">
                  <a:pos x="450" y="285"/>
                </a:cxn>
                <a:cxn ang="0">
                  <a:pos x="453" y="324"/>
                </a:cxn>
                <a:cxn ang="0">
                  <a:pos x="454" y="367"/>
                </a:cxn>
                <a:cxn ang="0">
                  <a:pos x="454" y="413"/>
                </a:cxn>
                <a:cxn ang="0">
                  <a:pos x="453" y="461"/>
                </a:cxn>
                <a:cxn ang="0">
                  <a:pos x="449" y="512"/>
                </a:cxn>
                <a:cxn ang="0">
                  <a:pos x="442" y="565"/>
                </a:cxn>
                <a:cxn ang="0">
                  <a:pos x="433" y="617"/>
                </a:cxn>
                <a:cxn ang="0">
                  <a:pos x="421" y="671"/>
                </a:cxn>
                <a:cxn ang="0">
                  <a:pos x="405" y="723"/>
                </a:cxn>
                <a:cxn ang="0">
                  <a:pos x="389" y="768"/>
                </a:cxn>
                <a:cxn ang="0">
                  <a:pos x="371" y="812"/>
                </a:cxn>
                <a:cxn ang="0">
                  <a:pos x="351" y="857"/>
                </a:cxn>
                <a:cxn ang="0">
                  <a:pos x="307" y="946"/>
                </a:cxn>
                <a:cxn ang="0">
                  <a:pos x="283" y="988"/>
                </a:cxn>
                <a:cxn ang="0">
                  <a:pos x="258" y="1029"/>
                </a:cxn>
                <a:cxn ang="0">
                  <a:pos x="234" y="1070"/>
                </a:cxn>
                <a:cxn ang="0">
                  <a:pos x="210" y="1108"/>
                </a:cxn>
                <a:cxn ang="0">
                  <a:pos x="188" y="1143"/>
                </a:cxn>
                <a:cxn ang="0">
                  <a:pos x="167" y="1176"/>
                </a:cxn>
                <a:cxn ang="0">
                  <a:pos x="147" y="1206"/>
                </a:cxn>
                <a:cxn ang="0">
                  <a:pos x="129" y="1232"/>
                </a:cxn>
                <a:cxn ang="0">
                  <a:pos x="113" y="1255"/>
                </a:cxn>
                <a:cxn ang="0">
                  <a:pos x="100" y="1272"/>
                </a:cxn>
                <a:cxn ang="0">
                  <a:pos x="91" y="1286"/>
                </a:cxn>
                <a:cxn ang="0">
                  <a:pos x="85" y="1294"/>
                </a:cxn>
                <a:cxn ang="0">
                  <a:pos x="83" y="1297"/>
                </a:cxn>
                <a:cxn ang="0">
                  <a:pos x="53" y="1040"/>
                </a:cxn>
                <a:cxn ang="0">
                  <a:pos x="0" y="135"/>
                </a:cxn>
                <a:cxn ang="0">
                  <a:pos x="110" y="16"/>
                </a:cxn>
                <a:cxn ang="0">
                  <a:pos x="114" y="15"/>
                </a:cxn>
                <a:cxn ang="0">
                  <a:pos x="124" y="12"/>
                </a:cxn>
                <a:cxn ang="0">
                  <a:pos x="139" y="10"/>
                </a:cxn>
                <a:cxn ang="0">
                  <a:pos x="159" y="6"/>
                </a:cxn>
                <a:cxn ang="0">
                  <a:pos x="182" y="3"/>
                </a:cxn>
                <a:cxn ang="0">
                  <a:pos x="208" y="0"/>
                </a:cxn>
              </a:cxnLst>
              <a:rect l="0" t="0" r="r" b="b"/>
              <a:pathLst>
                <a:path w="454" h="1297">
                  <a:moveTo>
                    <a:pt x="208" y="0"/>
                  </a:moveTo>
                  <a:lnTo>
                    <a:pt x="234" y="0"/>
                  </a:lnTo>
                  <a:lnTo>
                    <a:pt x="262" y="3"/>
                  </a:lnTo>
                  <a:lnTo>
                    <a:pt x="289" y="8"/>
                  </a:lnTo>
                  <a:lnTo>
                    <a:pt x="314" y="17"/>
                  </a:lnTo>
                  <a:lnTo>
                    <a:pt x="338" y="31"/>
                  </a:lnTo>
                  <a:lnTo>
                    <a:pt x="366" y="53"/>
                  </a:lnTo>
                  <a:lnTo>
                    <a:pt x="387" y="75"/>
                  </a:lnTo>
                  <a:lnTo>
                    <a:pt x="404" y="97"/>
                  </a:lnTo>
                  <a:lnTo>
                    <a:pt x="417" y="118"/>
                  </a:lnTo>
                  <a:lnTo>
                    <a:pt x="426" y="137"/>
                  </a:lnTo>
                  <a:lnTo>
                    <a:pt x="432" y="150"/>
                  </a:lnTo>
                  <a:lnTo>
                    <a:pt x="434" y="159"/>
                  </a:lnTo>
                  <a:lnTo>
                    <a:pt x="437" y="167"/>
                  </a:lnTo>
                  <a:lnTo>
                    <a:pt x="438" y="179"/>
                  </a:lnTo>
                  <a:lnTo>
                    <a:pt x="441" y="196"/>
                  </a:lnTo>
                  <a:lnTo>
                    <a:pt x="443" y="220"/>
                  </a:lnTo>
                  <a:lnTo>
                    <a:pt x="447" y="251"/>
                  </a:lnTo>
                  <a:lnTo>
                    <a:pt x="450" y="285"/>
                  </a:lnTo>
                  <a:lnTo>
                    <a:pt x="453" y="324"/>
                  </a:lnTo>
                  <a:lnTo>
                    <a:pt x="454" y="367"/>
                  </a:lnTo>
                  <a:lnTo>
                    <a:pt x="454" y="413"/>
                  </a:lnTo>
                  <a:lnTo>
                    <a:pt x="453" y="461"/>
                  </a:lnTo>
                  <a:lnTo>
                    <a:pt x="449" y="512"/>
                  </a:lnTo>
                  <a:lnTo>
                    <a:pt x="442" y="565"/>
                  </a:lnTo>
                  <a:lnTo>
                    <a:pt x="433" y="617"/>
                  </a:lnTo>
                  <a:lnTo>
                    <a:pt x="421" y="671"/>
                  </a:lnTo>
                  <a:lnTo>
                    <a:pt x="405" y="723"/>
                  </a:lnTo>
                  <a:lnTo>
                    <a:pt x="389" y="768"/>
                  </a:lnTo>
                  <a:lnTo>
                    <a:pt x="371" y="812"/>
                  </a:lnTo>
                  <a:lnTo>
                    <a:pt x="351" y="857"/>
                  </a:lnTo>
                  <a:lnTo>
                    <a:pt x="307" y="946"/>
                  </a:lnTo>
                  <a:lnTo>
                    <a:pt x="283" y="988"/>
                  </a:lnTo>
                  <a:lnTo>
                    <a:pt x="258" y="1029"/>
                  </a:lnTo>
                  <a:lnTo>
                    <a:pt x="234" y="1070"/>
                  </a:lnTo>
                  <a:lnTo>
                    <a:pt x="210" y="1108"/>
                  </a:lnTo>
                  <a:lnTo>
                    <a:pt x="188" y="1143"/>
                  </a:lnTo>
                  <a:lnTo>
                    <a:pt x="167" y="1176"/>
                  </a:lnTo>
                  <a:lnTo>
                    <a:pt x="147" y="1206"/>
                  </a:lnTo>
                  <a:lnTo>
                    <a:pt x="129" y="1232"/>
                  </a:lnTo>
                  <a:lnTo>
                    <a:pt x="113" y="1255"/>
                  </a:lnTo>
                  <a:lnTo>
                    <a:pt x="100" y="1272"/>
                  </a:lnTo>
                  <a:lnTo>
                    <a:pt x="91" y="1286"/>
                  </a:lnTo>
                  <a:lnTo>
                    <a:pt x="85" y="1294"/>
                  </a:lnTo>
                  <a:lnTo>
                    <a:pt x="83" y="1297"/>
                  </a:lnTo>
                  <a:lnTo>
                    <a:pt x="53" y="1040"/>
                  </a:lnTo>
                  <a:lnTo>
                    <a:pt x="0" y="135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4" y="12"/>
                  </a:lnTo>
                  <a:lnTo>
                    <a:pt x="139" y="10"/>
                  </a:lnTo>
                  <a:lnTo>
                    <a:pt x="159" y="6"/>
                  </a:lnTo>
                  <a:lnTo>
                    <a:pt x="18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5987241" y="1727330"/>
              <a:ext cx="111635" cy="110130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7" y="0"/>
                </a:cxn>
                <a:cxn ang="0">
                  <a:pos x="71" y="3"/>
                </a:cxn>
                <a:cxn ang="0">
                  <a:pos x="77" y="7"/>
                </a:cxn>
                <a:cxn ang="0">
                  <a:pos x="84" y="15"/>
                </a:cxn>
                <a:cxn ang="0">
                  <a:pos x="94" y="25"/>
                </a:cxn>
                <a:cxn ang="0">
                  <a:pos x="103" y="40"/>
                </a:cxn>
                <a:cxn ang="0">
                  <a:pos x="112" y="59"/>
                </a:cxn>
                <a:cxn ang="0">
                  <a:pos x="120" y="83"/>
                </a:cxn>
                <a:cxn ang="0">
                  <a:pos x="129" y="114"/>
                </a:cxn>
                <a:cxn ang="0">
                  <a:pos x="136" y="151"/>
                </a:cxn>
                <a:cxn ang="0">
                  <a:pos x="141" y="196"/>
                </a:cxn>
                <a:cxn ang="0">
                  <a:pos x="112" y="1391"/>
                </a:cxn>
                <a:cxn ang="0">
                  <a:pos x="112" y="1387"/>
                </a:cxn>
                <a:cxn ang="0">
                  <a:pos x="109" y="1374"/>
                </a:cxn>
                <a:cxn ang="0">
                  <a:pos x="107" y="1354"/>
                </a:cxn>
                <a:cxn ang="0">
                  <a:pos x="103" y="1328"/>
                </a:cxn>
                <a:cxn ang="0">
                  <a:pos x="98" y="1297"/>
                </a:cxn>
                <a:cxn ang="0">
                  <a:pos x="92" y="1260"/>
                </a:cxn>
                <a:cxn ang="0">
                  <a:pos x="87" y="1219"/>
                </a:cxn>
                <a:cxn ang="0">
                  <a:pos x="80" y="1175"/>
                </a:cxn>
                <a:cxn ang="0">
                  <a:pos x="74" y="1128"/>
                </a:cxn>
                <a:cxn ang="0">
                  <a:pos x="61" y="1031"/>
                </a:cxn>
                <a:cxn ang="0">
                  <a:pos x="53" y="981"/>
                </a:cxn>
                <a:cxn ang="0">
                  <a:pos x="48" y="933"/>
                </a:cxn>
                <a:cxn ang="0">
                  <a:pos x="41" y="885"/>
                </a:cxn>
                <a:cxn ang="0">
                  <a:pos x="36" y="841"/>
                </a:cxn>
                <a:cxn ang="0">
                  <a:pos x="30" y="799"/>
                </a:cxn>
                <a:cxn ang="0">
                  <a:pos x="25" y="761"/>
                </a:cxn>
                <a:cxn ang="0">
                  <a:pos x="23" y="727"/>
                </a:cxn>
                <a:cxn ang="0">
                  <a:pos x="20" y="700"/>
                </a:cxn>
                <a:cxn ang="0">
                  <a:pos x="19" y="673"/>
                </a:cxn>
                <a:cxn ang="0">
                  <a:pos x="16" y="642"/>
                </a:cxn>
                <a:cxn ang="0">
                  <a:pos x="13" y="607"/>
                </a:cxn>
                <a:cxn ang="0">
                  <a:pos x="11" y="567"/>
                </a:cxn>
                <a:cxn ang="0">
                  <a:pos x="8" y="524"/>
                </a:cxn>
                <a:cxn ang="0">
                  <a:pos x="5" y="480"/>
                </a:cxn>
                <a:cxn ang="0">
                  <a:pos x="3" y="434"/>
                </a:cxn>
                <a:cxn ang="0">
                  <a:pos x="2" y="387"/>
                </a:cxn>
                <a:cxn ang="0">
                  <a:pos x="0" y="341"/>
                </a:cxn>
                <a:cxn ang="0">
                  <a:pos x="0" y="248"/>
                </a:cxn>
                <a:cxn ang="0">
                  <a:pos x="2" y="205"/>
                </a:cxn>
                <a:cxn ang="0">
                  <a:pos x="4" y="163"/>
                </a:cxn>
                <a:cxn ang="0">
                  <a:pos x="8" y="125"/>
                </a:cxn>
                <a:cxn ang="0">
                  <a:pos x="13" y="91"/>
                </a:cxn>
                <a:cxn ang="0">
                  <a:pos x="20" y="61"/>
                </a:cxn>
                <a:cxn ang="0">
                  <a:pos x="29" y="36"/>
                </a:cxn>
                <a:cxn ang="0">
                  <a:pos x="40" y="18"/>
                </a:cxn>
                <a:cxn ang="0">
                  <a:pos x="52" y="6"/>
                </a:cxn>
                <a:cxn ang="0">
                  <a:pos x="66" y="0"/>
                </a:cxn>
              </a:cxnLst>
              <a:rect l="0" t="0" r="r" b="b"/>
              <a:pathLst>
                <a:path w="141" h="1391">
                  <a:moveTo>
                    <a:pt x="66" y="0"/>
                  </a:moveTo>
                  <a:lnTo>
                    <a:pt x="67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4" y="15"/>
                  </a:lnTo>
                  <a:lnTo>
                    <a:pt x="94" y="25"/>
                  </a:lnTo>
                  <a:lnTo>
                    <a:pt x="103" y="40"/>
                  </a:lnTo>
                  <a:lnTo>
                    <a:pt x="112" y="59"/>
                  </a:lnTo>
                  <a:lnTo>
                    <a:pt x="120" y="83"/>
                  </a:lnTo>
                  <a:lnTo>
                    <a:pt x="129" y="114"/>
                  </a:lnTo>
                  <a:lnTo>
                    <a:pt x="136" y="151"/>
                  </a:lnTo>
                  <a:lnTo>
                    <a:pt x="141" y="196"/>
                  </a:lnTo>
                  <a:lnTo>
                    <a:pt x="112" y="1391"/>
                  </a:lnTo>
                  <a:lnTo>
                    <a:pt x="112" y="1387"/>
                  </a:lnTo>
                  <a:lnTo>
                    <a:pt x="109" y="1374"/>
                  </a:lnTo>
                  <a:lnTo>
                    <a:pt x="107" y="1354"/>
                  </a:lnTo>
                  <a:lnTo>
                    <a:pt x="103" y="1328"/>
                  </a:lnTo>
                  <a:lnTo>
                    <a:pt x="98" y="1297"/>
                  </a:lnTo>
                  <a:lnTo>
                    <a:pt x="92" y="1260"/>
                  </a:lnTo>
                  <a:lnTo>
                    <a:pt x="87" y="1219"/>
                  </a:lnTo>
                  <a:lnTo>
                    <a:pt x="80" y="1175"/>
                  </a:lnTo>
                  <a:lnTo>
                    <a:pt x="74" y="1128"/>
                  </a:lnTo>
                  <a:lnTo>
                    <a:pt x="61" y="1031"/>
                  </a:lnTo>
                  <a:lnTo>
                    <a:pt x="53" y="981"/>
                  </a:lnTo>
                  <a:lnTo>
                    <a:pt x="48" y="933"/>
                  </a:lnTo>
                  <a:lnTo>
                    <a:pt x="41" y="885"/>
                  </a:lnTo>
                  <a:lnTo>
                    <a:pt x="36" y="841"/>
                  </a:lnTo>
                  <a:lnTo>
                    <a:pt x="30" y="799"/>
                  </a:lnTo>
                  <a:lnTo>
                    <a:pt x="25" y="761"/>
                  </a:lnTo>
                  <a:lnTo>
                    <a:pt x="23" y="727"/>
                  </a:lnTo>
                  <a:lnTo>
                    <a:pt x="20" y="700"/>
                  </a:lnTo>
                  <a:lnTo>
                    <a:pt x="19" y="673"/>
                  </a:lnTo>
                  <a:lnTo>
                    <a:pt x="16" y="642"/>
                  </a:lnTo>
                  <a:lnTo>
                    <a:pt x="13" y="607"/>
                  </a:lnTo>
                  <a:lnTo>
                    <a:pt x="11" y="567"/>
                  </a:lnTo>
                  <a:lnTo>
                    <a:pt x="8" y="524"/>
                  </a:lnTo>
                  <a:lnTo>
                    <a:pt x="5" y="480"/>
                  </a:lnTo>
                  <a:lnTo>
                    <a:pt x="3" y="434"/>
                  </a:lnTo>
                  <a:lnTo>
                    <a:pt x="2" y="387"/>
                  </a:lnTo>
                  <a:lnTo>
                    <a:pt x="0" y="341"/>
                  </a:lnTo>
                  <a:lnTo>
                    <a:pt x="0" y="248"/>
                  </a:lnTo>
                  <a:lnTo>
                    <a:pt x="2" y="205"/>
                  </a:lnTo>
                  <a:lnTo>
                    <a:pt x="4" y="163"/>
                  </a:lnTo>
                  <a:lnTo>
                    <a:pt x="8" y="125"/>
                  </a:lnTo>
                  <a:lnTo>
                    <a:pt x="13" y="91"/>
                  </a:lnTo>
                  <a:lnTo>
                    <a:pt x="20" y="61"/>
                  </a:lnTo>
                  <a:lnTo>
                    <a:pt x="29" y="36"/>
                  </a:lnTo>
                  <a:lnTo>
                    <a:pt x="40" y="18"/>
                  </a:lnTo>
                  <a:lnTo>
                    <a:pt x="5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 rot="16200000" flipH="1">
            <a:off x="9049418" y="3332393"/>
            <a:ext cx="232543" cy="1121258"/>
            <a:chOff x="7401982" y="1727330"/>
            <a:chExt cx="705429" cy="3401375"/>
          </a:xfrm>
        </p:grpSpPr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7656913" y="1831048"/>
              <a:ext cx="212977" cy="2074355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9" y="42"/>
                </a:cxn>
                <a:cxn ang="0">
                  <a:pos x="136" y="113"/>
                </a:cxn>
                <a:cxn ang="0">
                  <a:pos x="144" y="212"/>
                </a:cxn>
                <a:cxn ang="0">
                  <a:pos x="153" y="338"/>
                </a:cxn>
                <a:cxn ang="0">
                  <a:pos x="162" y="485"/>
                </a:cxn>
                <a:cxn ang="0">
                  <a:pos x="173" y="650"/>
                </a:cxn>
                <a:cxn ang="0">
                  <a:pos x="183" y="826"/>
                </a:cxn>
                <a:cxn ang="0">
                  <a:pos x="199" y="1108"/>
                </a:cxn>
                <a:cxn ang="0">
                  <a:pos x="208" y="1302"/>
                </a:cxn>
                <a:cxn ang="0">
                  <a:pos x="219" y="1494"/>
                </a:cxn>
                <a:cxn ang="0">
                  <a:pos x="228" y="1681"/>
                </a:cxn>
                <a:cxn ang="0">
                  <a:pos x="237" y="1859"/>
                </a:cxn>
                <a:cxn ang="0">
                  <a:pos x="245" y="2026"/>
                </a:cxn>
                <a:cxn ang="0">
                  <a:pos x="253" y="2175"/>
                </a:cxn>
                <a:cxn ang="0">
                  <a:pos x="258" y="2303"/>
                </a:cxn>
                <a:cxn ang="0">
                  <a:pos x="264" y="2407"/>
                </a:cxn>
                <a:cxn ang="0">
                  <a:pos x="266" y="2481"/>
                </a:cxn>
                <a:cxn ang="0">
                  <a:pos x="269" y="2523"/>
                </a:cxn>
                <a:cxn ang="0">
                  <a:pos x="266" y="2581"/>
                </a:cxn>
                <a:cxn ang="0">
                  <a:pos x="245" y="2610"/>
                </a:cxn>
                <a:cxn ang="0">
                  <a:pos x="211" y="2620"/>
                </a:cxn>
                <a:cxn ang="0">
                  <a:pos x="39" y="2617"/>
                </a:cxn>
                <a:cxn ang="0">
                  <a:pos x="11" y="2596"/>
                </a:cxn>
                <a:cxn ang="0">
                  <a:pos x="0" y="2562"/>
                </a:cxn>
                <a:cxn ang="0">
                  <a:pos x="2" y="2506"/>
                </a:cxn>
                <a:cxn ang="0">
                  <a:pos x="3" y="2447"/>
                </a:cxn>
                <a:cxn ang="0">
                  <a:pos x="6" y="2358"/>
                </a:cxn>
                <a:cxn ang="0">
                  <a:pos x="11" y="2242"/>
                </a:cxn>
                <a:cxn ang="0">
                  <a:pos x="15" y="2103"/>
                </a:cxn>
                <a:cxn ang="0">
                  <a:pos x="21" y="1945"/>
                </a:cxn>
                <a:cxn ang="0">
                  <a:pos x="28" y="1772"/>
                </a:cxn>
                <a:cxn ang="0">
                  <a:pos x="35" y="1588"/>
                </a:cxn>
                <a:cxn ang="0">
                  <a:pos x="43" y="1399"/>
                </a:cxn>
                <a:cxn ang="0">
                  <a:pos x="62" y="919"/>
                </a:cxn>
                <a:cxn ang="0">
                  <a:pos x="71" y="736"/>
                </a:cxn>
                <a:cxn ang="0">
                  <a:pos x="79" y="565"/>
                </a:cxn>
                <a:cxn ang="0">
                  <a:pos x="87" y="409"/>
                </a:cxn>
                <a:cxn ang="0">
                  <a:pos x="95" y="273"/>
                </a:cxn>
                <a:cxn ang="0">
                  <a:pos x="102" y="160"/>
                </a:cxn>
                <a:cxn ang="0">
                  <a:pos x="108" y="74"/>
                </a:cxn>
                <a:cxn ang="0">
                  <a:pos x="115" y="20"/>
                </a:cxn>
                <a:cxn ang="0">
                  <a:pos x="120" y="0"/>
                </a:cxn>
              </a:cxnLst>
              <a:rect l="0" t="0" r="r" b="b"/>
              <a:pathLst>
                <a:path w="269" h="2620">
                  <a:moveTo>
                    <a:pt x="120" y="0"/>
                  </a:moveTo>
                  <a:lnTo>
                    <a:pt x="123" y="6"/>
                  </a:lnTo>
                  <a:lnTo>
                    <a:pt x="125" y="20"/>
                  </a:lnTo>
                  <a:lnTo>
                    <a:pt x="129" y="42"/>
                  </a:lnTo>
                  <a:lnTo>
                    <a:pt x="132" y="74"/>
                  </a:lnTo>
                  <a:lnTo>
                    <a:pt x="136" y="113"/>
                  </a:lnTo>
                  <a:lnTo>
                    <a:pt x="140" y="160"/>
                  </a:lnTo>
                  <a:lnTo>
                    <a:pt x="144" y="212"/>
                  </a:lnTo>
                  <a:lnTo>
                    <a:pt x="149" y="273"/>
                  </a:lnTo>
                  <a:lnTo>
                    <a:pt x="153" y="338"/>
                  </a:lnTo>
                  <a:lnTo>
                    <a:pt x="158" y="409"/>
                  </a:lnTo>
                  <a:lnTo>
                    <a:pt x="162" y="485"/>
                  </a:lnTo>
                  <a:lnTo>
                    <a:pt x="168" y="565"/>
                  </a:lnTo>
                  <a:lnTo>
                    <a:pt x="173" y="650"/>
                  </a:lnTo>
                  <a:lnTo>
                    <a:pt x="178" y="736"/>
                  </a:lnTo>
                  <a:lnTo>
                    <a:pt x="183" y="826"/>
                  </a:lnTo>
                  <a:lnTo>
                    <a:pt x="189" y="919"/>
                  </a:lnTo>
                  <a:lnTo>
                    <a:pt x="199" y="1108"/>
                  </a:lnTo>
                  <a:lnTo>
                    <a:pt x="204" y="1205"/>
                  </a:lnTo>
                  <a:lnTo>
                    <a:pt x="208" y="1302"/>
                  </a:lnTo>
                  <a:lnTo>
                    <a:pt x="214" y="1399"/>
                  </a:lnTo>
                  <a:lnTo>
                    <a:pt x="219" y="1494"/>
                  </a:lnTo>
                  <a:lnTo>
                    <a:pt x="224" y="1588"/>
                  </a:lnTo>
                  <a:lnTo>
                    <a:pt x="228" y="1681"/>
                  </a:lnTo>
                  <a:lnTo>
                    <a:pt x="233" y="1772"/>
                  </a:lnTo>
                  <a:lnTo>
                    <a:pt x="237" y="1859"/>
                  </a:lnTo>
                  <a:lnTo>
                    <a:pt x="241" y="1945"/>
                  </a:lnTo>
                  <a:lnTo>
                    <a:pt x="245" y="2026"/>
                  </a:lnTo>
                  <a:lnTo>
                    <a:pt x="249" y="2103"/>
                  </a:lnTo>
                  <a:lnTo>
                    <a:pt x="253" y="2175"/>
                  </a:lnTo>
                  <a:lnTo>
                    <a:pt x="256" y="2242"/>
                  </a:lnTo>
                  <a:lnTo>
                    <a:pt x="258" y="2303"/>
                  </a:lnTo>
                  <a:lnTo>
                    <a:pt x="261" y="2358"/>
                  </a:lnTo>
                  <a:lnTo>
                    <a:pt x="264" y="2407"/>
                  </a:lnTo>
                  <a:lnTo>
                    <a:pt x="265" y="2447"/>
                  </a:lnTo>
                  <a:lnTo>
                    <a:pt x="266" y="2481"/>
                  </a:lnTo>
                  <a:lnTo>
                    <a:pt x="268" y="2506"/>
                  </a:lnTo>
                  <a:lnTo>
                    <a:pt x="269" y="2523"/>
                  </a:lnTo>
                  <a:lnTo>
                    <a:pt x="269" y="2562"/>
                  </a:lnTo>
                  <a:lnTo>
                    <a:pt x="266" y="2581"/>
                  </a:lnTo>
                  <a:lnTo>
                    <a:pt x="257" y="2596"/>
                  </a:lnTo>
                  <a:lnTo>
                    <a:pt x="245" y="2610"/>
                  </a:lnTo>
                  <a:lnTo>
                    <a:pt x="229" y="2617"/>
                  </a:lnTo>
                  <a:lnTo>
                    <a:pt x="211" y="2620"/>
                  </a:lnTo>
                  <a:lnTo>
                    <a:pt x="57" y="2620"/>
                  </a:lnTo>
                  <a:lnTo>
                    <a:pt x="39" y="2617"/>
                  </a:lnTo>
                  <a:lnTo>
                    <a:pt x="23" y="2610"/>
                  </a:lnTo>
                  <a:lnTo>
                    <a:pt x="11" y="2596"/>
                  </a:lnTo>
                  <a:lnTo>
                    <a:pt x="3" y="2581"/>
                  </a:lnTo>
                  <a:lnTo>
                    <a:pt x="0" y="2562"/>
                  </a:lnTo>
                  <a:lnTo>
                    <a:pt x="0" y="2523"/>
                  </a:lnTo>
                  <a:lnTo>
                    <a:pt x="2" y="2506"/>
                  </a:lnTo>
                  <a:lnTo>
                    <a:pt x="2" y="2481"/>
                  </a:lnTo>
                  <a:lnTo>
                    <a:pt x="3" y="2447"/>
                  </a:lnTo>
                  <a:lnTo>
                    <a:pt x="4" y="2407"/>
                  </a:lnTo>
                  <a:lnTo>
                    <a:pt x="6" y="2358"/>
                  </a:lnTo>
                  <a:lnTo>
                    <a:pt x="8" y="2303"/>
                  </a:lnTo>
                  <a:lnTo>
                    <a:pt x="11" y="2242"/>
                  </a:lnTo>
                  <a:lnTo>
                    <a:pt x="12" y="2175"/>
                  </a:lnTo>
                  <a:lnTo>
                    <a:pt x="15" y="2103"/>
                  </a:lnTo>
                  <a:lnTo>
                    <a:pt x="19" y="2026"/>
                  </a:lnTo>
                  <a:lnTo>
                    <a:pt x="21" y="1945"/>
                  </a:lnTo>
                  <a:lnTo>
                    <a:pt x="24" y="1859"/>
                  </a:lnTo>
                  <a:lnTo>
                    <a:pt x="28" y="1772"/>
                  </a:lnTo>
                  <a:lnTo>
                    <a:pt x="31" y="1681"/>
                  </a:lnTo>
                  <a:lnTo>
                    <a:pt x="35" y="1588"/>
                  </a:lnTo>
                  <a:lnTo>
                    <a:pt x="39" y="1494"/>
                  </a:lnTo>
                  <a:lnTo>
                    <a:pt x="43" y="1399"/>
                  </a:lnTo>
                  <a:lnTo>
                    <a:pt x="54" y="1108"/>
                  </a:lnTo>
                  <a:lnTo>
                    <a:pt x="62" y="919"/>
                  </a:lnTo>
                  <a:lnTo>
                    <a:pt x="66" y="826"/>
                  </a:lnTo>
                  <a:lnTo>
                    <a:pt x="71" y="736"/>
                  </a:lnTo>
                  <a:lnTo>
                    <a:pt x="75" y="650"/>
                  </a:lnTo>
                  <a:lnTo>
                    <a:pt x="79" y="565"/>
                  </a:lnTo>
                  <a:lnTo>
                    <a:pt x="83" y="485"/>
                  </a:lnTo>
                  <a:lnTo>
                    <a:pt x="87" y="409"/>
                  </a:lnTo>
                  <a:lnTo>
                    <a:pt x="91" y="338"/>
                  </a:lnTo>
                  <a:lnTo>
                    <a:pt x="95" y="273"/>
                  </a:lnTo>
                  <a:lnTo>
                    <a:pt x="99" y="212"/>
                  </a:lnTo>
                  <a:lnTo>
                    <a:pt x="102" y="160"/>
                  </a:lnTo>
                  <a:lnTo>
                    <a:pt x="106" y="113"/>
                  </a:lnTo>
                  <a:lnTo>
                    <a:pt x="108" y="74"/>
                  </a:lnTo>
                  <a:lnTo>
                    <a:pt x="112" y="42"/>
                  </a:lnTo>
                  <a:lnTo>
                    <a:pt x="115" y="20"/>
                  </a:lnTo>
                  <a:lnTo>
                    <a:pt x="118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7715502" y="4364678"/>
              <a:ext cx="91842" cy="764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16" y="646"/>
                </a:cxn>
                <a:cxn ang="0">
                  <a:pos x="55" y="965"/>
                </a:cxn>
                <a:cxn ang="0">
                  <a:pos x="0" y="646"/>
                </a:cxn>
                <a:cxn ang="0">
                  <a:pos x="0" y="0"/>
                </a:cxn>
              </a:cxnLst>
              <a:rect l="0" t="0" r="r" b="b"/>
              <a:pathLst>
                <a:path w="116" h="965">
                  <a:moveTo>
                    <a:pt x="0" y="0"/>
                  </a:moveTo>
                  <a:lnTo>
                    <a:pt x="116" y="0"/>
                  </a:lnTo>
                  <a:lnTo>
                    <a:pt x="116" y="646"/>
                  </a:lnTo>
                  <a:lnTo>
                    <a:pt x="55" y="965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7656913" y="4247500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40"/>
                </a:cxn>
                <a:cxn ang="0">
                  <a:pos x="269" y="58"/>
                </a:cxn>
                <a:cxn ang="0">
                  <a:pos x="269" y="92"/>
                </a:cxn>
                <a:cxn ang="0">
                  <a:pos x="266" y="110"/>
                </a:cxn>
                <a:cxn ang="0">
                  <a:pos x="257" y="126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6"/>
                </a:cxn>
                <a:cxn ang="0">
                  <a:pos x="3" y="110"/>
                </a:cxn>
                <a:cxn ang="0">
                  <a:pos x="0" y="92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40"/>
                  </a:lnTo>
                  <a:lnTo>
                    <a:pt x="269" y="58"/>
                  </a:lnTo>
                  <a:lnTo>
                    <a:pt x="269" y="92"/>
                  </a:lnTo>
                  <a:lnTo>
                    <a:pt x="266" y="110"/>
                  </a:lnTo>
                  <a:lnTo>
                    <a:pt x="257" y="126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6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"/>
            <p:cNvSpPr>
              <a:spLocks/>
            </p:cNvSpPr>
            <p:nvPr/>
          </p:nvSpPr>
          <p:spPr bwMode="auto">
            <a:xfrm>
              <a:off x="7656913" y="413190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2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2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2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7656913" y="4015521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39"/>
                </a:cxn>
                <a:cxn ang="0">
                  <a:pos x="269" y="58"/>
                </a:cxn>
                <a:cxn ang="0">
                  <a:pos x="269" y="91"/>
                </a:cxn>
                <a:cxn ang="0">
                  <a:pos x="266" y="109"/>
                </a:cxn>
                <a:cxn ang="0">
                  <a:pos x="257" y="125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5"/>
                </a:cxn>
                <a:cxn ang="0">
                  <a:pos x="3" y="109"/>
                </a:cxn>
                <a:cxn ang="0">
                  <a:pos x="0" y="91"/>
                </a:cxn>
                <a:cxn ang="0">
                  <a:pos x="0" y="58"/>
                </a:cxn>
                <a:cxn ang="0">
                  <a:pos x="3" y="39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39"/>
                  </a:lnTo>
                  <a:lnTo>
                    <a:pt x="269" y="58"/>
                  </a:lnTo>
                  <a:lnTo>
                    <a:pt x="269" y="91"/>
                  </a:lnTo>
                  <a:lnTo>
                    <a:pt x="266" y="109"/>
                  </a:lnTo>
                  <a:lnTo>
                    <a:pt x="257" y="125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5"/>
                  </a:lnTo>
                  <a:lnTo>
                    <a:pt x="3" y="109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"/>
            <p:cNvSpPr>
              <a:spLocks/>
            </p:cNvSpPr>
            <p:nvPr/>
          </p:nvSpPr>
          <p:spPr bwMode="auto">
            <a:xfrm>
              <a:off x="7656913" y="389992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1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1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1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"/>
            <p:cNvSpPr>
              <a:spLocks/>
            </p:cNvSpPr>
            <p:nvPr/>
          </p:nvSpPr>
          <p:spPr bwMode="auto">
            <a:xfrm>
              <a:off x="7401982" y="1781958"/>
              <a:ext cx="359450" cy="102609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6" y="0"/>
                </a:cxn>
                <a:cxn ang="0">
                  <a:pos x="272" y="2"/>
                </a:cxn>
                <a:cxn ang="0">
                  <a:pos x="295" y="5"/>
                </a:cxn>
                <a:cxn ang="0">
                  <a:pos x="315" y="9"/>
                </a:cxn>
                <a:cxn ang="0">
                  <a:pos x="330" y="11"/>
                </a:cxn>
                <a:cxn ang="0">
                  <a:pos x="340" y="14"/>
                </a:cxn>
                <a:cxn ang="0">
                  <a:pos x="343" y="15"/>
                </a:cxn>
                <a:cxn ang="0">
                  <a:pos x="454" y="134"/>
                </a:cxn>
                <a:cxn ang="0">
                  <a:pos x="401" y="1039"/>
                </a:cxn>
                <a:cxn ang="0">
                  <a:pos x="371" y="1296"/>
                </a:cxn>
                <a:cxn ang="0">
                  <a:pos x="368" y="1293"/>
                </a:cxn>
                <a:cxn ang="0">
                  <a:pos x="363" y="1285"/>
                </a:cxn>
                <a:cxn ang="0">
                  <a:pos x="353" y="1271"/>
                </a:cxn>
                <a:cxn ang="0">
                  <a:pos x="341" y="1254"/>
                </a:cxn>
                <a:cxn ang="0">
                  <a:pos x="325" y="1231"/>
                </a:cxn>
                <a:cxn ang="0">
                  <a:pos x="307" y="1205"/>
                </a:cxn>
                <a:cxn ang="0">
                  <a:pos x="287" y="1175"/>
                </a:cxn>
                <a:cxn ang="0">
                  <a:pos x="265" y="1142"/>
                </a:cxn>
                <a:cxn ang="0">
                  <a:pos x="242" y="1107"/>
                </a:cxn>
                <a:cxn ang="0">
                  <a:pos x="218" y="1069"/>
                </a:cxn>
                <a:cxn ang="0">
                  <a:pos x="195" y="1029"/>
                </a:cxn>
                <a:cxn ang="0">
                  <a:pos x="147" y="945"/>
                </a:cxn>
                <a:cxn ang="0">
                  <a:pos x="124" y="900"/>
                </a:cxn>
                <a:cxn ang="0">
                  <a:pos x="101" y="856"/>
                </a:cxn>
                <a:cxn ang="0">
                  <a:pos x="82" y="811"/>
                </a:cxn>
                <a:cxn ang="0">
                  <a:pos x="63" y="767"/>
                </a:cxn>
                <a:cxn ang="0">
                  <a:pos x="47" y="722"/>
                </a:cxn>
                <a:cxn ang="0">
                  <a:pos x="32" y="670"/>
                </a:cxn>
                <a:cxn ang="0">
                  <a:pos x="20" y="616"/>
                </a:cxn>
                <a:cxn ang="0">
                  <a:pos x="10" y="564"/>
                </a:cxn>
                <a:cxn ang="0">
                  <a:pos x="5" y="511"/>
                </a:cxn>
                <a:cxn ang="0">
                  <a:pos x="1" y="460"/>
                </a:cxn>
                <a:cxn ang="0">
                  <a:pos x="0" y="412"/>
                </a:cxn>
                <a:cxn ang="0">
                  <a:pos x="0" y="366"/>
                </a:cxn>
                <a:cxn ang="0">
                  <a:pos x="1" y="323"/>
                </a:cxn>
                <a:cxn ang="0">
                  <a:pos x="4" y="284"/>
                </a:cxn>
                <a:cxn ang="0">
                  <a:pos x="7" y="250"/>
                </a:cxn>
                <a:cxn ang="0">
                  <a:pos x="10" y="220"/>
                </a:cxn>
                <a:cxn ang="0">
                  <a:pos x="13" y="195"/>
                </a:cxn>
                <a:cxn ang="0">
                  <a:pos x="16" y="178"/>
                </a:cxn>
                <a:cxn ang="0">
                  <a:pos x="17" y="166"/>
                </a:cxn>
                <a:cxn ang="0">
                  <a:pos x="20" y="158"/>
                </a:cxn>
                <a:cxn ang="0">
                  <a:pos x="22" y="149"/>
                </a:cxn>
                <a:cxn ang="0">
                  <a:pos x="28" y="136"/>
                </a:cxn>
                <a:cxn ang="0">
                  <a:pos x="37" y="117"/>
                </a:cxn>
                <a:cxn ang="0">
                  <a:pos x="50" y="96"/>
                </a:cxn>
                <a:cxn ang="0">
                  <a:pos x="67" y="74"/>
                </a:cxn>
                <a:cxn ang="0">
                  <a:pos x="88" y="52"/>
                </a:cxn>
                <a:cxn ang="0">
                  <a:pos x="116" y="30"/>
                </a:cxn>
                <a:cxn ang="0">
                  <a:pos x="139" y="17"/>
                </a:cxn>
                <a:cxn ang="0">
                  <a:pos x="164" y="7"/>
                </a:cxn>
                <a:cxn ang="0">
                  <a:pos x="192" y="2"/>
                </a:cxn>
                <a:cxn ang="0">
                  <a:pos x="220" y="0"/>
                </a:cxn>
              </a:cxnLst>
              <a:rect l="0" t="0" r="r" b="b"/>
              <a:pathLst>
                <a:path w="454" h="1296">
                  <a:moveTo>
                    <a:pt x="220" y="0"/>
                  </a:moveTo>
                  <a:lnTo>
                    <a:pt x="246" y="0"/>
                  </a:lnTo>
                  <a:lnTo>
                    <a:pt x="272" y="2"/>
                  </a:lnTo>
                  <a:lnTo>
                    <a:pt x="295" y="5"/>
                  </a:lnTo>
                  <a:lnTo>
                    <a:pt x="315" y="9"/>
                  </a:lnTo>
                  <a:lnTo>
                    <a:pt x="330" y="11"/>
                  </a:lnTo>
                  <a:lnTo>
                    <a:pt x="340" y="14"/>
                  </a:lnTo>
                  <a:lnTo>
                    <a:pt x="343" y="15"/>
                  </a:lnTo>
                  <a:lnTo>
                    <a:pt x="454" y="134"/>
                  </a:lnTo>
                  <a:lnTo>
                    <a:pt x="401" y="1039"/>
                  </a:lnTo>
                  <a:lnTo>
                    <a:pt x="371" y="1296"/>
                  </a:lnTo>
                  <a:lnTo>
                    <a:pt x="368" y="1293"/>
                  </a:lnTo>
                  <a:lnTo>
                    <a:pt x="363" y="1285"/>
                  </a:lnTo>
                  <a:lnTo>
                    <a:pt x="353" y="1271"/>
                  </a:lnTo>
                  <a:lnTo>
                    <a:pt x="341" y="1254"/>
                  </a:lnTo>
                  <a:lnTo>
                    <a:pt x="325" y="1231"/>
                  </a:lnTo>
                  <a:lnTo>
                    <a:pt x="307" y="1205"/>
                  </a:lnTo>
                  <a:lnTo>
                    <a:pt x="287" y="1175"/>
                  </a:lnTo>
                  <a:lnTo>
                    <a:pt x="265" y="1142"/>
                  </a:lnTo>
                  <a:lnTo>
                    <a:pt x="242" y="1107"/>
                  </a:lnTo>
                  <a:lnTo>
                    <a:pt x="218" y="1069"/>
                  </a:lnTo>
                  <a:lnTo>
                    <a:pt x="195" y="1029"/>
                  </a:lnTo>
                  <a:lnTo>
                    <a:pt x="147" y="945"/>
                  </a:lnTo>
                  <a:lnTo>
                    <a:pt x="124" y="900"/>
                  </a:lnTo>
                  <a:lnTo>
                    <a:pt x="101" y="856"/>
                  </a:lnTo>
                  <a:lnTo>
                    <a:pt x="82" y="811"/>
                  </a:lnTo>
                  <a:lnTo>
                    <a:pt x="63" y="767"/>
                  </a:lnTo>
                  <a:lnTo>
                    <a:pt x="47" y="722"/>
                  </a:lnTo>
                  <a:lnTo>
                    <a:pt x="32" y="670"/>
                  </a:lnTo>
                  <a:lnTo>
                    <a:pt x="20" y="616"/>
                  </a:lnTo>
                  <a:lnTo>
                    <a:pt x="10" y="564"/>
                  </a:lnTo>
                  <a:lnTo>
                    <a:pt x="5" y="511"/>
                  </a:lnTo>
                  <a:lnTo>
                    <a:pt x="1" y="460"/>
                  </a:lnTo>
                  <a:lnTo>
                    <a:pt x="0" y="412"/>
                  </a:lnTo>
                  <a:lnTo>
                    <a:pt x="0" y="366"/>
                  </a:lnTo>
                  <a:lnTo>
                    <a:pt x="1" y="323"/>
                  </a:lnTo>
                  <a:lnTo>
                    <a:pt x="4" y="284"/>
                  </a:lnTo>
                  <a:lnTo>
                    <a:pt x="7" y="250"/>
                  </a:lnTo>
                  <a:lnTo>
                    <a:pt x="10" y="220"/>
                  </a:lnTo>
                  <a:lnTo>
                    <a:pt x="13" y="195"/>
                  </a:lnTo>
                  <a:lnTo>
                    <a:pt x="16" y="178"/>
                  </a:lnTo>
                  <a:lnTo>
                    <a:pt x="17" y="166"/>
                  </a:lnTo>
                  <a:lnTo>
                    <a:pt x="20" y="158"/>
                  </a:lnTo>
                  <a:lnTo>
                    <a:pt x="22" y="149"/>
                  </a:lnTo>
                  <a:lnTo>
                    <a:pt x="28" y="136"/>
                  </a:lnTo>
                  <a:lnTo>
                    <a:pt x="37" y="117"/>
                  </a:lnTo>
                  <a:lnTo>
                    <a:pt x="50" y="96"/>
                  </a:lnTo>
                  <a:lnTo>
                    <a:pt x="67" y="74"/>
                  </a:lnTo>
                  <a:lnTo>
                    <a:pt x="88" y="52"/>
                  </a:lnTo>
                  <a:lnTo>
                    <a:pt x="116" y="30"/>
                  </a:lnTo>
                  <a:lnTo>
                    <a:pt x="139" y="17"/>
                  </a:lnTo>
                  <a:lnTo>
                    <a:pt x="164" y="7"/>
                  </a:lnTo>
                  <a:lnTo>
                    <a:pt x="192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"/>
            <p:cNvSpPr>
              <a:spLocks/>
            </p:cNvSpPr>
            <p:nvPr/>
          </p:nvSpPr>
          <p:spPr bwMode="auto">
            <a:xfrm>
              <a:off x="7747961" y="1770875"/>
              <a:ext cx="359450" cy="102688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34" y="0"/>
                </a:cxn>
                <a:cxn ang="0">
                  <a:pos x="262" y="3"/>
                </a:cxn>
                <a:cxn ang="0">
                  <a:pos x="289" y="8"/>
                </a:cxn>
                <a:cxn ang="0">
                  <a:pos x="314" y="17"/>
                </a:cxn>
                <a:cxn ang="0">
                  <a:pos x="338" y="31"/>
                </a:cxn>
                <a:cxn ang="0">
                  <a:pos x="366" y="53"/>
                </a:cxn>
                <a:cxn ang="0">
                  <a:pos x="387" y="75"/>
                </a:cxn>
                <a:cxn ang="0">
                  <a:pos x="404" y="97"/>
                </a:cxn>
                <a:cxn ang="0">
                  <a:pos x="417" y="118"/>
                </a:cxn>
                <a:cxn ang="0">
                  <a:pos x="426" y="137"/>
                </a:cxn>
                <a:cxn ang="0">
                  <a:pos x="432" y="150"/>
                </a:cxn>
                <a:cxn ang="0">
                  <a:pos x="434" y="159"/>
                </a:cxn>
                <a:cxn ang="0">
                  <a:pos x="437" y="167"/>
                </a:cxn>
                <a:cxn ang="0">
                  <a:pos x="438" y="179"/>
                </a:cxn>
                <a:cxn ang="0">
                  <a:pos x="441" y="196"/>
                </a:cxn>
                <a:cxn ang="0">
                  <a:pos x="443" y="220"/>
                </a:cxn>
                <a:cxn ang="0">
                  <a:pos x="447" y="251"/>
                </a:cxn>
                <a:cxn ang="0">
                  <a:pos x="450" y="285"/>
                </a:cxn>
                <a:cxn ang="0">
                  <a:pos x="453" y="324"/>
                </a:cxn>
                <a:cxn ang="0">
                  <a:pos x="454" y="367"/>
                </a:cxn>
                <a:cxn ang="0">
                  <a:pos x="454" y="413"/>
                </a:cxn>
                <a:cxn ang="0">
                  <a:pos x="453" y="461"/>
                </a:cxn>
                <a:cxn ang="0">
                  <a:pos x="449" y="512"/>
                </a:cxn>
                <a:cxn ang="0">
                  <a:pos x="442" y="565"/>
                </a:cxn>
                <a:cxn ang="0">
                  <a:pos x="433" y="617"/>
                </a:cxn>
                <a:cxn ang="0">
                  <a:pos x="421" y="671"/>
                </a:cxn>
                <a:cxn ang="0">
                  <a:pos x="405" y="723"/>
                </a:cxn>
                <a:cxn ang="0">
                  <a:pos x="389" y="768"/>
                </a:cxn>
                <a:cxn ang="0">
                  <a:pos x="371" y="812"/>
                </a:cxn>
                <a:cxn ang="0">
                  <a:pos x="351" y="857"/>
                </a:cxn>
                <a:cxn ang="0">
                  <a:pos x="307" y="946"/>
                </a:cxn>
                <a:cxn ang="0">
                  <a:pos x="283" y="988"/>
                </a:cxn>
                <a:cxn ang="0">
                  <a:pos x="258" y="1029"/>
                </a:cxn>
                <a:cxn ang="0">
                  <a:pos x="234" y="1070"/>
                </a:cxn>
                <a:cxn ang="0">
                  <a:pos x="210" y="1108"/>
                </a:cxn>
                <a:cxn ang="0">
                  <a:pos x="188" y="1143"/>
                </a:cxn>
                <a:cxn ang="0">
                  <a:pos x="167" y="1176"/>
                </a:cxn>
                <a:cxn ang="0">
                  <a:pos x="147" y="1206"/>
                </a:cxn>
                <a:cxn ang="0">
                  <a:pos x="129" y="1232"/>
                </a:cxn>
                <a:cxn ang="0">
                  <a:pos x="113" y="1255"/>
                </a:cxn>
                <a:cxn ang="0">
                  <a:pos x="100" y="1272"/>
                </a:cxn>
                <a:cxn ang="0">
                  <a:pos x="91" y="1286"/>
                </a:cxn>
                <a:cxn ang="0">
                  <a:pos x="85" y="1294"/>
                </a:cxn>
                <a:cxn ang="0">
                  <a:pos x="83" y="1297"/>
                </a:cxn>
                <a:cxn ang="0">
                  <a:pos x="53" y="1040"/>
                </a:cxn>
                <a:cxn ang="0">
                  <a:pos x="0" y="135"/>
                </a:cxn>
                <a:cxn ang="0">
                  <a:pos x="110" y="16"/>
                </a:cxn>
                <a:cxn ang="0">
                  <a:pos x="114" y="15"/>
                </a:cxn>
                <a:cxn ang="0">
                  <a:pos x="124" y="12"/>
                </a:cxn>
                <a:cxn ang="0">
                  <a:pos x="139" y="10"/>
                </a:cxn>
                <a:cxn ang="0">
                  <a:pos x="159" y="6"/>
                </a:cxn>
                <a:cxn ang="0">
                  <a:pos x="182" y="3"/>
                </a:cxn>
                <a:cxn ang="0">
                  <a:pos x="208" y="0"/>
                </a:cxn>
              </a:cxnLst>
              <a:rect l="0" t="0" r="r" b="b"/>
              <a:pathLst>
                <a:path w="454" h="1297">
                  <a:moveTo>
                    <a:pt x="208" y="0"/>
                  </a:moveTo>
                  <a:lnTo>
                    <a:pt x="234" y="0"/>
                  </a:lnTo>
                  <a:lnTo>
                    <a:pt x="262" y="3"/>
                  </a:lnTo>
                  <a:lnTo>
                    <a:pt x="289" y="8"/>
                  </a:lnTo>
                  <a:lnTo>
                    <a:pt x="314" y="17"/>
                  </a:lnTo>
                  <a:lnTo>
                    <a:pt x="338" y="31"/>
                  </a:lnTo>
                  <a:lnTo>
                    <a:pt x="366" y="53"/>
                  </a:lnTo>
                  <a:lnTo>
                    <a:pt x="387" y="75"/>
                  </a:lnTo>
                  <a:lnTo>
                    <a:pt x="404" y="97"/>
                  </a:lnTo>
                  <a:lnTo>
                    <a:pt x="417" y="118"/>
                  </a:lnTo>
                  <a:lnTo>
                    <a:pt x="426" y="137"/>
                  </a:lnTo>
                  <a:lnTo>
                    <a:pt x="432" y="150"/>
                  </a:lnTo>
                  <a:lnTo>
                    <a:pt x="434" y="159"/>
                  </a:lnTo>
                  <a:lnTo>
                    <a:pt x="437" y="167"/>
                  </a:lnTo>
                  <a:lnTo>
                    <a:pt x="438" y="179"/>
                  </a:lnTo>
                  <a:lnTo>
                    <a:pt x="441" y="196"/>
                  </a:lnTo>
                  <a:lnTo>
                    <a:pt x="443" y="220"/>
                  </a:lnTo>
                  <a:lnTo>
                    <a:pt x="447" y="251"/>
                  </a:lnTo>
                  <a:lnTo>
                    <a:pt x="450" y="285"/>
                  </a:lnTo>
                  <a:lnTo>
                    <a:pt x="453" y="324"/>
                  </a:lnTo>
                  <a:lnTo>
                    <a:pt x="454" y="367"/>
                  </a:lnTo>
                  <a:lnTo>
                    <a:pt x="454" y="413"/>
                  </a:lnTo>
                  <a:lnTo>
                    <a:pt x="453" y="461"/>
                  </a:lnTo>
                  <a:lnTo>
                    <a:pt x="449" y="512"/>
                  </a:lnTo>
                  <a:lnTo>
                    <a:pt x="442" y="565"/>
                  </a:lnTo>
                  <a:lnTo>
                    <a:pt x="433" y="617"/>
                  </a:lnTo>
                  <a:lnTo>
                    <a:pt x="421" y="671"/>
                  </a:lnTo>
                  <a:lnTo>
                    <a:pt x="405" y="723"/>
                  </a:lnTo>
                  <a:lnTo>
                    <a:pt x="389" y="768"/>
                  </a:lnTo>
                  <a:lnTo>
                    <a:pt x="371" y="812"/>
                  </a:lnTo>
                  <a:lnTo>
                    <a:pt x="351" y="857"/>
                  </a:lnTo>
                  <a:lnTo>
                    <a:pt x="307" y="946"/>
                  </a:lnTo>
                  <a:lnTo>
                    <a:pt x="283" y="988"/>
                  </a:lnTo>
                  <a:lnTo>
                    <a:pt x="258" y="1029"/>
                  </a:lnTo>
                  <a:lnTo>
                    <a:pt x="234" y="1070"/>
                  </a:lnTo>
                  <a:lnTo>
                    <a:pt x="210" y="1108"/>
                  </a:lnTo>
                  <a:lnTo>
                    <a:pt x="188" y="1143"/>
                  </a:lnTo>
                  <a:lnTo>
                    <a:pt x="167" y="1176"/>
                  </a:lnTo>
                  <a:lnTo>
                    <a:pt x="147" y="1206"/>
                  </a:lnTo>
                  <a:lnTo>
                    <a:pt x="129" y="1232"/>
                  </a:lnTo>
                  <a:lnTo>
                    <a:pt x="113" y="1255"/>
                  </a:lnTo>
                  <a:lnTo>
                    <a:pt x="100" y="1272"/>
                  </a:lnTo>
                  <a:lnTo>
                    <a:pt x="91" y="1286"/>
                  </a:lnTo>
                  <a:lnTo>
                    <a:pt x="85" y="1294"/>
                  </a:lnTo>
                  <a:lnTo>
                    <a:pt x="83" y="1297"/>
                  </a:lnTo>
                  <a:lnTo>
                    <a:pt x="53" y="1040"/>
                  </a:lnTo>
                  <a:lnTo>
                    <a:pt x="0" y="135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4" y="12"/>
                  </a:lnTo>
                  <a:lnTo>
                    <a:pt x="139" y="10"/>
                  </a:lnTo>
                  <a:lnTo>
                    <a:pt x="159" y="6"/>
                  </a:lnTo>
                  <a:lnTo>
                    <a:pt x="18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7649787" y="1727330"/>
              <a:ext cx="111635" cy="110130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7" y="0"/>
                </a:cxn>
                <a:cxn ang="0">
                  <a:pos x="71" y="3"/>
                </a:cxn>
                <a:cxn ang="0">
                  <a:pos x="77" y="7"/>
                </a:cxn>
                <a:cxn ang="0">
                  <a:pos x="84" y="15"/>
                </a:cxn>
                <a:cxn ang="0">
                  <a:pos x="94" y="25"/>
                </a:cxn>
                <a:cxn ang="0">
                  <a:pos x="103" y="40"/>
                </a:cxn>
                <a:cxn ang="0">
                  <a:pos x="112" y="59"/>
                </a:cxn>
                <a:cxn ang="0">
                  <a:pos x="120" y="83"/>
                </a:cxn>
                <a:cxn ang="0">
                  <a:pos x="129" y="114"/>
                </a:cxn>
                <a:cxn ang="0">
                  <a:pos x="136" y="151"/>
                </a:cxn>
                <a:cxn ang="0">
                  <a:pos x="141" y="196"/>
                </a:cxn>
                <a:cxn ang="0">
                  <a:pos x="112" y="1391"/>
                </a:cxn>
                <a:cxn ang="0">
                  <a:pos x="112" y="1387"/>
                </a:cxn>
                <a:cxn ang="0">
                  <a:pos x="109" y="1374"/>
                </a:cxn>
                <a:cxn ang="0">
                  <a:pos x="107" y="1354"/>
                </a:cxn>
                <a:cxn ang="0">
                  <a:pos x="103" y="1328"/>
                </a:cxn>
                <a:cxn ang="0">
                  <a:pos x="98" y="1297"/>
                </a:cxn>
                <a:cxn ang="0">
                  <a:pos x="92" y="1260"/>
                </a:cxn>
                <a:cxn ang="0">
                  <a:pos x="87" y="1219"/>
                </a:cxn>
                <a:cxn ang="0">
                  <a:pos x="80" y="1175"/>
                </a:cxn>
                <a:cxn ang="0">
                  <a:pos x="74" y="1128"/>
                </a:cxn>
                <a:cxn ang="0">
                  <a:pos x="61" y="1031"/>
                </a:cxn>
                <a:cxn ang="0">
                  <a:pos x="53" y="981"/>
                </a:cxn>
                <a:cxn ang="0">
                  <a:pos x="48" y="933"/>
                </a:cxn>
                <a:cxn ang="0">
                  <a:pos x="41" y="885"/>
                </a:cxn>
                <a:cxn ang="0">
                  <a:pos x="36" y="841"/>
                </a:cxn>
                <a:cxn ang="0">
                  <a:pos x="30" y="799"/>
                </a:cxn>
                <a:cxn ang="0">
                  <a:pos x="25" y="761"/>
                </a:cxn>
                <a:cxn ang="0">
                  <a:pos x="23" y="727"/>
                </a:cxn>
                <a:cxn ang="0">
                  <a:pos x="20" y="700"/>
                </a:cxn>
                <a:cxn ang="0">
                  <a:pos x="19" y="673"/>
                </a:cxn>
                <a:cxn ang="0">
                  <a:pos x="16" y="642"/>
                </a:cxn>
                <a:cxn ang="0">
                  <a:pos x="13" y="607"/>
                </a:cxn>
                <a:cxn ang="0">
                  <a:pos x="11" y="567"/>
                </a:cxn>
                <a:cxn ang="0">
                  <a:pos x="8" y="524"/>
                </a:cxn>
                <a:cxn ang="0">
                  <a:pos x="5" y="480"/>
                </a:cxn>
                <a:cxn ang="0">
                  <a:pos x="3" y="434"/>
                </a:cxn>
                <a:cxn ang="0">
                  <a:pos x="2" y="387"/>
                </a:cxn>
                <a:cxn ang="0">
                  <a:pos x="0" y="341"/>
                </a:cxn>
                <a:cxn ang="0">
                  <a:pos x="0" y="248"/>
                </a:cxn>
                <a:cxn ang="0">
                  <a:pos x="2" y="205"/>
                </a:cxn>
                <a:cxn ang="0">
                  <a:pos x="4" y="163"/>
                </a:cxn>
                <a:cxn ang="0">
                  <a:pos x="8" y="125"/>
                </a:cxn>
                <a:cxn ang="0">
                  <a:pos x="13" y="91"/>
                </a:cxn>
                <a:cxn ang="0">
                  <a:pos x="20" y="61"/>
                </a:cxn>
                <a:cxn ang="0">
                  <a:pos x="29" y="36"/>
                </a:cxn>
                <a:cxn ang="0">
                  <a:pos x="40" y="18"/>
                </a:cxn>
                <a:cxn ang="0">
                  <a:pos x="52" y="6"/>
                </a:cxn>
                <a:cxn ang="0">
                  <a:pos x="66" y="0"/>
                </a:cxn>
              </a:cxnLst>
              <a:rect l="0" t="0" r="r" b="b"/>
              <a:pathLst>
                <a:path w="141" h="1391">
                  <a:moveTo>
                    <a:pt x="66" y="0"/>
                  </a:moveTo>
                  <a:lnTo>
                    <a:pt x="67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4" y="15"/>
                  </a:lnTo>
                  <a:lnTo>
                    <a:pt x="94" y="25"/>
                  </a:lnTo>
                  <a:lnTo>
                    <a:pt x="103" y="40"/>
                  </a:lnTo>
                  <a:lnTo>
                    <a:pt x="112" y="59"/>
                  </a:lnTo>
                  <a:lnTo>
                    <a:pt x="120" y="83"/>
                  </a:lnTo>
                  <a:lnTo>
                    <a:pt x="129" y="114"/>
                  </a:lnTo>
                  <a:lnTo>
                    <a:pt x="136" y="151"/>
                  </a:lnTo>
                  <a:lnTo>
                    <a:pt x="141" y="196"/>
                  </a:lnTo>
                  <a:lnTo>
                    <a:pt x="112" y="1391"/>
                  </a:lnTo>
                  <a:lnTo>
                    <a:pt x="112" y="1387"/>
                  </a:lnTo>
                  <a:lnTo>
                    <a:pt x="109" y="1374"/>
                  </a:lnTo>
                  <a:lnTo>
                    <a:pt x="107" y="1354"/>
                  </a:lnTo>
                  <a:lnTo>
                    <a:pt x="103" y="1328"/>
                  </a:lnTo>
                  <a:lnTo>
                    <a:pt x="98" y="1297"/>
                  </a:lnTo>
                  <a:lnTo>
                    <a:pt x="92" y="1260"/>
                  </a:lnTo>
                  <a:lnTo>
                    <a:pt x="87" y="1219"/>
                  </a:lnTo>
                  <a:lnTo>
                    <a:pt x="80" y="1175"/>
                  </a:lnTo>
                  <a:lnTo>
                    <a:pt x="74" y="1128"/>
                  </a:lnTo>
                  <a:lnTo>
                    <a:pt x="61" y="1031"/>
                  </a:lnTo>
                  <a:lnTo>
                    <a:pt x="53" y="981"/>
                  </a:lnTo>
                  <a:lnTo>
                    <a:pt x="48" y="933"/>
                  </a:lnTo>
                  <a:lnTo>
                    <a:pt x="41" y="885"/>
                  </a:lnTo>
                  <a:lnTo>
                    <a:pt x="36" y="841"/>
                  </a:lnTo>
                  <a:lnTo>
                    <a:pt x="30" y="799"/>
                  </a:lnTo>
                  <a:lnTo>
                    <a:pt x="25" y="761"/>
                  </a:lnTo>
                  <a:lnTo>
                    <a:pt x="23" y="727"/>
                  </a:lnTo>
                  <a:lnTo>
                    <a:pt x="20" y="700"/>
                  </a:lnTo>
                  <a:lnTo>
                    <a:pt x="19" y="673"/>
                  </a:lnTo>
                  <a:lnTo>
                    <a:pt x="16" y="642"/>
                  </a:lnTo>
                  <a:lnTo>
                    <a:pt x="13" y="607"/>
                  </a:lnTo>
                  <a:lnTo>
                    <a:pt x="11" y="567"/>
                  </a:lnTo>
                  <a:lnTo>
                    <a:pt x="8" y="524"/>
                  </a:lnTo>
                  <a:lnTo>
                    <a:pt x="5" y="480"/>
                  </a:lnTo>
                  <a:lnTo>
                    <a:pt x="3" y="434"/>
                  </a:lnTo>
                  <a:lnTo>
                    <a:pt x="2" y="387"/>
                  </a:lnTo>
                  <a:lnTo>
                    <a:pt x="0" y="341"/>
                  </a:lnTo>
                  <a:lnTo>
                    <a:pt x="0" y="248"/>
                  </a:lnTo>
                  <a:lnTo>
                    <a:pt x="2" y="205"/>
                  </a:lnTo>
                  <a:lnTo>
                    <a:pt x="4" y="163"/>
                  </a:lnTo>
                  <a:lnTo>
                    <a:pt x="8" y="125"/>
                  </a:lnTo>
                  <a:lnTo>
                    <a:pt x="13" y="91"/>
                  </a:lnTo>
                  <a:lnTo>
                    <a:pt x="20" y="61"/>
                  </a:lnTo>
                  <a:lnTo>
                    <a:pt x="29" y="36"/>
                  </a:lnTo>
                  <a:lnTo>
                    <a:pt x="40" y="18"/>
                  </a:lnTo>
                  <a:lnTo>
                    <a:pt x="5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 rot="16200000" flipH="1">
            <a:off x="9049415" y="4889923"/>
            <a:ext cx="232547" cy="1121258"/>
            <a:chOff x="5739427" y="1727330"/>
            <a:chExt cx="705440" cy="3401375"/>
          </a:xfrm>
        </p:grpSpPr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5994367" y="1831048"/>
              <a:ext cx="212977" cy="2074355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9" y="42"/>
                </a:cxn>
                <a:cxn ang="0">
                  <a:pos x="136" y="113"/>
                </a:cxn>
                <a:cxn ang="0">
                  <a:pos x="144" y="212"/>
                </a:cxn>
                <a:cxn ang="0">
                  <a:pos x="153" y="338"/>
                </a:cxn>
                <a:cxn ang="0">
                  <a:pos x="162" y="485"/>
                </a:cxn>
                <a:cxn ang="0">
                  <a:pos x="173" y="650"/>
                </a:cxn>
                <a:cxn ang="0">
                  <a:pos x="183" y="826"/>
                </a:cxn>
                <a:cxn ang="0">
                  <a:pos x="199" y="1108"/>
                </a:cxn>
                <a:cxn ang="0">
                  <a:pos x="208" y="1302"/>
                </a:cxn>
                <a:cxn ang="0">
                  <a:pos x="219" y="1494"/>
                </a:cxn>
                <a:cxn ang="0">
                  <a:pos x="228" y="1681"/>
                </a:cxn>
                <a:cxn ang="0">
                  <a:pos x="237" y="1859"/>
                </a:cxn>
                <a:cxn ang="0">
                  <a:pos x="245" y="2026"/>
                </a:cxn>
                <a:cxn ang="0">
                  <a:pos x="253" y="2175"/>
                </a:cxn>
                <a:cxn ang="0">
                  <a:pos x="258" y="2303"/>
                </a:cxn>
                <a:cxn ang="0">
                  <a:pos x="264" y="2407"/>
                </a:cxn>
                <a:cxn ang="0">
                  <a:pos x="266" y="2481"/>
                </a:cxn>
                <a:cxn ang="0">
                  <a:pos x="269" y="2523"/>
                </a:cxn>
                <a:cxn ang="0">
                  <a:pos x="266" y="2581"/>
                </a:cxn>
                <a:cxn ang="0">
                  <a:pos x="245" y="2610"/>
                </a:cxn>
                <a:cxn ang="0">
                  <a:pos x="211" y="2620"/>
                </a:cxn>
                <a:cxn ang="0">
                  <a:pos x="39" y="2617"/>
                </a:cxn>
                <a:cxn ang="0">
                  <a:pos x="11" y="2596"/>
                </a:cxn>
                <a:cxn ang="0">
                  <a:pos x="0" y="2562"/>
                </a:cxn>
                <a:cxn ang="0">
                  <a:pos x="2" y="2506"/>
                </a:cxn>
                <a:cxn ang="0">
                  <a:pos x="3" y="2447"/>
                </a:cxn>
                <a:cxn ang="0">
                  <a:pos x="6" y="2358"/>
                </a:cxn>
                <a:cxn ang="0">
                  <a:pos x="11" y="2242"/>
                </a:cxn>
                <a:cxn ang="0">
                  <a:pos x="15" y="2103"/>
                </a:cxn>
                <a:cxn ang="0">
                  <a:pos x="21" y="1945"/>
                </a:cxn>
                <a:cxn ang="0">
                  <a:pos x="28" y="1772"/>
                </a:cxn>
                <a:cxn ang="0">
                  <a:pos x="35" y="1588"/>
                </a:cxn>
                <a:cxn ang="0">
                  <a:pos x="43" y="1399"/>
                </a:cxn>
                <a:cxn ang="0">
                  <a:pos x="62" y="919"/>
                </a:cxn>
                <a:cxn ang="0">
                  <a:pos x="71" y="736"/>
                </a:cxn>
                <a:cxn ang="0">
                  <a:pos x="79" y="565"/>
                </a:cxn>
                <a:cxn ang="0">
                  <a:pos x="87" y="409"/>
                </a:cxn>
                <a:cxn ang="0">
                  <a:pos x="95" y="273"/>
                </a:cxn>
                <a:cxn ang="0">
                  <a:pos x="102" y="160"/>
                </a:cxn>
                <a:cxn ang="0">
                  <a:pos x="108" y="74"/>
                </a:cxn>
                <a:cxn ang="0">
                  <a:pos x="115" y="20"/>
                </a:cxn>
                <a:cxn ang="0">
                  <a:pos x="120" y="0"/>
                </a:cxn>
              </a:cxnLst>
              <a:rect l="0" t="0" r="r" b="b"/>
              <a:pathLst>
                <a:path w="269" h="2620">
                  <a:moveTo>
                    <a:pt x="120" y="0"/>
                  </a:moveTo>
                  <a:lnTo>
                    <a:pt x="123" y="6"/>
                  </a:lnTo>
                  <a:lnTo>
                    <a:pt x="125" y="20"/>
                  </a:lnTo>
                  <a:lnTo>
                    <a:pt x="129" y="42"/>
                  </a:lnTo>
                  <a:lnTo>
                    <a:pt x="132" y="74"/>
                  </a:lnTo>
                  <a:lnTo>
                    <a:pt x="136" y="113"/>
                  </a:lnTo>
                  <a:lnTo>
                    <a:pt x="140" y="160"/>
                  </a:lnTo>
                  <a:lnTo>
                    <a:pt x="144" y="212"/>
                  </a:lnTo>
                  <a:lnTo>
                    <a:pt x="149" y="273"/>
                  </a:lnTo>
                  <a:lnTo>
                    <a:pt x="153" y="338"/>
                  </a:lnTo>
                  <a:lnTo>
                    <a:pt x="158" y="409"/>
                  </a:lnTo>
                  <a:lnTo>
                    <a:pt x="162" y="485"/>
                  </a:lnTo>
                  <a:lnTo>
                    <a:pt x="168" y="565"/>
                  </a:lnTo>
                  <a:lnTo>
                    <a:pt x="173" y="650"/>
                  </a:lnTo>
                  <a:lnTo>
                    <a:pt x="178" y="736"/>
                  </a:lnTo>
                  <a:lnTo>
                    <a:pt x="183" y="826"/>
                  </a:lnTo>
                  <a:lnTo>
                    <a:pt x="189" y="919"/>
                  </a:lnTo>
                  <a:lnTo>
                    <a:pt x="199" y="1108"/>
                  </a:lnTo>
                  <a:lnTo>
                    <a:pt x="204" y="1205"/>
                  </a:lnTo>
                  <a:lnTo>
                    <a:pt x="208" y="1302"/>
                  </a:lnTo>
                  <a:lnTo>
                    <a:pt x="214" y="1399"/>
                  </a:lnTo>
                  <a:lnTo>
                    <a:pt x="219" y="1494"/>
                  </a:lnTo>
                  <a:lnTo>
                    <a:pt x="224" y="1588"/>
                  </a:lnTo>
                  <a:lnTo>
                    <a:pt x="228" y="1681"/>
                  </a:lnTo>
                  <a:lnTo>
                    <a:pt x="233" y="1772"/>
                  </a:lnTo>
                  <a:lnTo>
                    <a:pt x="237" y="1859"/>
                  </a:lnTo>
                  <a:lnTo>
                    <a:pt x="241" y="1945"/>
                  </a:lnTo>
                  <a:lnTo>
                    <a:pt x="245" y="2026"/>
                  </a:lnTo>
                  <a:lnTo>
                    <a:pt x="249" y="2103"/>
                  </a:lnTo>
                  <a:lnTo>
                    <a:pt x="253" y="2175"/>
                  </a:lnTo>
                  <a:lnTo>
                    <a:pt x="256" y="2242"/>
                  </a:lnTo>
                  <a:lnTo>
                    <a:pt x="258" y="2303"/>
                  </a:lnTo>
                  <a:lnTo>
                    <a:pt x="261" y="2358"/>
                  </a:lnTo>
                  <a:lnTo>
                    <a:pt x="264" y="2407"/>
                  </a:lnTo>
                  <a:lnTo>
                    <a:pt x="265" y="2447"/>
                  </a:lnTo>
                  <a:lnTo>
                    <a:pt x="266" y="2481"/>
                  </a:lnTo>
                  <a:lnTo>
                    <a:pt x="268" y="2506"/>
                  </a:lnTo>
                  <a:lnTo>
                    <a:pt x="269" y="2523"/>
                  </a:lnTo>
                  <a:lnTo>
                    <a:pt x="269" y="2562"/>
                  </a:lnTo>
                  <a:lnTo>
                    <a:pt x="266" y="2581"/>
                  </a:lnTo>
                  <a:lnTo>
                    <a:pt x="257" y="2596"/>
                  </a:lnTo>
                  <a:lnTo>
                    <a:pt x="245" y="2610"/>
                  </a:lnTo>
                  <a:lnTo>
                    <a:pt x="229" y="2617"/>
                  </a:lnTo>
                  <a:lnTo>
                    <a:pt x="211" y="2620"/>
                  </a:lnTo>
                  <a:lnTo>
                    <a:pt x="57" y="2620"/>
                  </a:lnTo>
                  <a:lnTo>
                    <a:pt x="39" y="2617"/>
                  </a:lnTo>
                  <a:lnTo>
                    <a:pt x="23" y="2610"/>
                  </a:lnTo>
                  <a:lnTo>
                    <a:pt x="11" y="2596"/>
                  </a:lnTo>
                  <a:lnTo>
                    <a:pt x="3" y="2581"/>
                  </a:lnTo>
                  <a:lnTo>
                    <a:pt x="0" y="2562"/>
                  </a:lnTo>
                  <a:lnTo>
                    <a:pt x="0" y="2523"/>
                  </a:lnTo>
                  <a:lnTo>
                    <a:pt x="2" y="2506"/>
                  </a:lnTo>
                  <a:lnTo>
                    <a:pt x="2" y="2481"/>
                  </a:lnTo>
                  <a:lnTo>
                    <a:pt x="3" y="2447"/>
                  </a:lnTo>
                  <a:lnTo>
                    <a:pt x="4" y="2407"/>
                  </a:lnTo>
                  <a:lnTo>
                    <a:pt x="6" y="2358"/>
                  </a:lnTo>
                  <a:lnTo>
                    <a:pt x="8" y="2303"/>
                  </a:lnTo>
                  <a:lnTo>
                    <a:pt x="11" y="2242"/>
                  </a:lnTo>
                  <a:lnTo>
                    <a:pt x="12" y="2175"/>
                  </a:lnTo>
                  <a:lnTo>
                    <a:pt x="15" y="2103"/>
                  </a:lnTo>
                  <a:lnTo>
                    <a:pt x="19" y="2026"/>
                  </a:lnTo>
                  <a:lnTo>
                    <a:pt x="21" y="1945"/>
                  </a:lnTo>
                  <a:lnTo>
                    <a:pt x="24" y="1859"/>
                  </a:lnTo>
                  <a:lnTo>
                    <a:pt x="28" y="1772"/>
                  </a:lnTo>
                  <a:lnTo>
                    <a:pt x="31" y="1681"/>
                  </a:lnTo>
                  <a:lnTo>
                    <a:pt x="35" y="1588"/>
                  </a:lnTo>
                  <a:lnTo>
                    <a:pt x="39" y="1494"/>
                  </a:lnTo>
                  <a:lnTo>
                    <a:pt x="43" y="1399"/>
                  </a:lnTo>
                  <a:lnTo>
                    <a:pt x="54" y="1108"/>
                  </a:lnTo>
                  <a:lnTo>
                    <a:pt x="62" y="919"/>
                  </a:lnTo>
                  <a:lnTo>
                    <a:pt x="66" y="826"/>
                  </a:lnTo>
                  <a:lnTo>
                    <a:pt x="71" y="736"/>
                  </a:lnTo>
                  <a:lnTo>
                    <a:pt x="75" y="650"/>
                  </a:lnTo>
                  <a:lnTo>
                    <a:pt x="79" y="565"/>
                  </a:lnTo>
                  <a:lnTo>
                    <a:pt x="83" y="485"/>
                  </a:lnTo>
                  <a:lnTo>
                    <a:pt x="87" y="409"/>
                  </a:lnTo>
                  <a:lnTo>
                    <a:pt x="91" y="338"/>
                  </a:lnTo>
                  <a:lnTo>
                    <a:pt x="95" y="273"/>
                  </a:lnTo>
                  <a:lnTo>
                    <a:pt x="99" y="212"/>
                  </a:lnTo>
                  <a:lnTo>
                    <a:pt x="102" y="160"/>
                  </a:lnTo>
                  <a:lnTo>
                    <a:pt x="106" y="113"/>
                  </a:lnTo>
                  <a:lnTo>
                    <a:pt x="108" y="74"/>
                  </a:lnTo>
                  <a:lnTo>
                    <a:pt x="112" y="42"/>
                  </a:lnTo>
                  <a:lnTo>
                    <a:pt x="115" y="20"/>
                  </a:lnTo>
                  <a:lnTo>
                    <a:pt x="118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6052956" y="4364678"/>
              <a:ext cx="91842" cy="764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16" y="646"/>
                </a:cxn>
                <a:cxn ang="0">
                  <a:pos x="55" y="965"/>
                </a:cxn>
                <a:cxn ang="0">
                  <a:pos x="0" y="646"/>
                </a:cxn>
                <a:cxn ang="0">
                  <a:pos x="0" y="0"/>
                </a:cxn>
              </a:cxnLst>
              <a:rect l="0" t="0" r="r" b="b"/>
              <a:pathLst>
                <a:path w="116" h="965">
                  <a:moveTo>
                    <a:pt x="0" y="0"/>
                  </a:moveTo>
                  <a:lnTo>
                    <a:pt x="116" y="0"/>
                  </a:lnTo>
                  <a:lnTo>
                    <a:pt x="116" y="646"/>
                  </a:lnTo>
                  <a:lnTo>
                    <a:pt x="55" y="965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/>
            <p:cNvSpPr>
              <a:spLocks/>
            </p:cNvSpPr>
            <p:nvPr/>
          </p:nvSpPr>
          <p:spPr bwMode="auto">
            <a:xfrm>
              <a:off x="5994367" y="4247500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40"/>
                </a:cxn>
                <a:cxn ang="0">
                  <a:pos x="269" y="58"/>
                </a:cxn>
                <a:cxn ang="0">
                  <a:pos x="269" y="92"/>
                </a:cxn>
                <a:cxn ang="0">
                  <a:pos x="266" y="110"/>
                </a:cxn>
                <a:cxn ang="0">
                  <a:pos x="257" y="126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6"/>
                </a:cxn>
                <a:cxn ang="0">
                  <a:pos x="3" y="110"/>
                </a:cxn>
                <a:cxn ang="0">
                  <a:pos x="0" y="92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40"/>
                  </a:lnTo>
                  <a:lnTo>
                    <a:pt x="269" y="58"/>
                  </a:lnTo>
                  <a:lnTo>
                    <a:pt x="269" y="92"/>
                  </a:lnTo>
                  <a:lnTo>
                    <a:pt x="266" y="110"/>
                  </a:lnTo>
                  <a:lnTo>
                    <a:pt x="257" y="126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6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"/>
            <p:cNvSpPr>
              <a:spLocks/>
            </p:cNvSpPr>
            <p:nvPr/>
          </p:nvSpPr>
          <p:spPr bwMode="auto">
            <a:xfrm>
              <a:off x="5994367" y="413190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2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2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2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"/>
            <p:cNvSpPr>
              <a:spLocks/>
            </p:cNvSpPr>
            <p:nvPr/>
          </p:nvSpPr>
          <p:spPr bwMode="auto">
            <a:xfrm>
              <a:off x="5994367" y="4015521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39"/>
                </a:cxn>
                <a:cxn ang="0">
                  <a:pos x="269" y="58"/>
                </a:cxn>
                <a:cxn ang="0">
                  <a:pos x="269" y="91"/>
                </a:cxn>
                <a:cxn ang="0">
                  <a:pos x="266" y="109"/>
                </a:cxn>
                <a:cxn ang="0">
                  <a:pos x="257" y="125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5"/>
                </a:cxn>
                <a:cxn ang="0">
                  <a:pos x="3" y="109"/>
                </a:cxn>
                <a:cxn ang="0">
                  <a:pos x="0" y="91"/>
                </a:cxn>
                <a:cxn ang="0">
                  <a:pos x="0" y="58"/>
                </a:cxn>
                <a:cxn ang="0">
                  <a:pos x="3" y="39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39"/>
                  </a:lnTo>
                  <a:lnTo>
                    <a:pt x="269" y="58"/>
                  </a:lnTo>
                  <a:lnTo>
                    <a:pt x="269" y="91"/>
                  </a:lnTo>
                  <a:lnTo>
                    <a:pt x="266" y="109"/>
                  </a:lnTo>
                  <a:lnTo>
                    <a:pt x="257" y="125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5"/>
                  </a:lnTo>
                  <a:lnTo>
                    <a:pt x="3" y="109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"/>
            <p:cNvSpPr>
              <a:spLocks/>
            </p:cNvSpPr>
            <p:nvPr/>
          </p:nvSpPr>
          <p:spPr bwMode="auto">
            <a:xfrm>
              <a:off x="5994367" y="389992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1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1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1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2"/>
            <p:cNvSpPr>
              <a:spLocks/>
            </p:cNvSpPr>
            <p:nvPr/>
          </p:nvSpPr>
          <p:spPr bwMode="auto">
            <a:xfrm>
              <a:off x="5739427" y="1781960"/>
              <a:ext cx="359449" cy="102609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6" y="0"/>
                </a:cxn>
                <a:cxn ang="0">
                  <a:pos x="272" y="2"/>
                </a:cxn>
                <a:cxn ang="0">
                  <a:pos x="295" y="5"/>
                </a:cxn>
                <a:cxn ang="0">
                  <a:pos x="315" y="9"/>
                </a:cxn>
                <a:cxn ang="0">
                  <a:pos x="330" y="11"/>
                </a:cxn>
                <a:cxn ang="0">
                  <a:pos x="340" y="14"/>
                </a:cxn>
                <a:cxn ang="0">
                  <a:pos x="343" y="15"/>
                </a:cxn>
                <a:cxn ang="0">
                  <a:pos x="454" y="134"/>
                </a:cxn>
                <a:cxn ang="0">
                  <a:pos x="401" y="1039"/>
                </a:cxn>
                <a:cxn ang="0">
                  <a:pos x="371" y="1296"/>
                </a:cxn>
                <a:cxn ang="0">
                  <a:pos x="368" y="1293"/>
                </a:cxn>
                <a:cxn ang="0">
                  <a:pos x="363" y="1285"/>
                </a:cxn>
                <a:cxn ang="0">
                  <a:pos x="353" y="1271"/>
                </a:cxn>
                <a:cxn ang="0">
                  <a:pos x="341" y="1254"/>
                </a:cxn>
                <a:cxn ang="0">
                  <a:pos x="325" y="1231"/>
                </a:cxn>
                <a:cxn ang="0">
                  <a:pos x="307" y="1205"/>
                </a:cxn>
                <a:cxn ang="0">
                  <a:pos x="287" y="1175"/>
                </a:cxn>
                <a:cxn ang="0">
                  <a:pos x="265" y="1142"/>
                </a:cxn>
                <a:cxn ang="0">
                  <a:pos x="242" y="1107"/>
                </a:cxn>
                <a:cxn ang="0">
                  <a:pos x="218" y="1069"/>
                </a:cxn>
                <a:cxn ang="0">
                  <a:pos x="195" y="1029"/>
                </a:cxn>
                <a:cxn ang="0">
                  <a:pos x="147" y="945"/>
                </a:cxn>
                <a:cxn ang="0">
                  <a:pos x="124" y="900"/>
                </a:cxn>
                <a:cxn ang="0">
                  <a:pos x="101" y="856"/>
                </a:cxn>
                <a:cxn ang="0">
                  <a:pos x="82" y="811"/>
                </a:cxn>
                <a:cxn ang="0">
                  <a:pos x="63" y="767"/>
                </a:cxn>
                <a:cxn ang="0">
                  <a:pos x="47" y="722"/>
                </a:cxn>
                <a:cxn ang="0">
                  <a:pos x="32" y="670"/>
                </a:cxn>
                <a:cxn ang="0">
                  <a:pos x="20" y="616"/>
                </a:cxn>
                <a:cxn ang="0">
                  <a:pos x="10" y="564"/>
                </a:cxn>
                <a:cxn ang="0">
                  <a:pos x="5" y="511"/>
                </a:cxn>
                <a:cxn ang="0">
                  <a:pos x="1" y="460"/>
                </a:cxn>
                <a:cxn ang="0">
                  <a:pos x="0" y="412"/>
                </a:cxn>
                <a:cxn ang="0">
                  <a:pos x="0" y="366"/>
                </a:cxn>
                <a:cxn ang="0">
                  <a:pos x="1" y="323"/>
                </a:cxn>
                <a:cxn ang="0">
                  <a:pos x="4" y="284"/>
                </a:cxn>
                <a:cxn ang="0">
                  <a:pos x="7" y="250"/>
                </a:cxn>
                <a:cxn ang="0">
                  <a:pos x="10" y="220"/>
                </a:cxn>
                <a:cxn ang="0">
                  <a:pos x="13" y="195"/>
                </a:cxn>
                <a:cxn ang="0">
                  <a:pos x="16" y="178"/>
                </a:cxn>
                <a:cxn ang="0">
                  <a:pos x="17" y="166"/>
                </a:cxn>
                <a:cxn ang="0">
                  <a:pos x="20" y="158"/>
                </a:cxn>
                <a:cxn ang="0">
                  <a:pos x="22" y="149"/>
                </a:cxn>
                <a:cxn ang="0">
                  <a:pos x="28" y="136"/>
                </a:cxn>
                <a:cxn ang="0">
                  <a:pos x="37" y="117"/>
                </a:cxn>
                <a:cxn ang="0">
                  <a:pos x="50" y="96"/>
                </a:cxn>
                <a:cxn ang="0">
                  <a:pos x="67" y="74"/>
                </a:cxn>
                <a:cxn ang="0">
                  <a:pos x="88" y="52"/>
                </a:cxn>
                <a:cxn ang="0">
                  <a:pos x="116" y="30"/>
                </a:cxn>
                <a:cxn ang="0">
                  <a:pos x="139" y="17"/>
                </a:cxn>
                <a:cxn ang="0">
                  <a:pos x="164" y="7"/>
                </a:cxn>
                <a:cxn ang="0">
                  <a:pos x="192" y="2"/>
                </a:cxn>
                <a:cxn ang="0">
                  <a:pos x="220" y="0"/>
                </a:cxn>
              </a:cxnLst>
              <a:rect l="0" t="0" r="r" b="b"/>
              <a:pathLst>
                <a:path w="454" h="1296">
                  <a:moveTo>
                    <a:pt x="220" y="0"/>
                  </a:moveTo>
                  <a:lnTo>
                    <a:pt x="246" y="0"/>
                  </a:lnTo>
                  <a:lnTo>
                    <a:pt x="272" y="2"/>
                  </a:lnTo>
                  <a:lnTo>
                    <a:pt x="295" y="5"/>
                  </a:lnTo>
                  <a:lnTo>
                    <a:pt x="315" y="9"/>
                  </a:lnTo>
                  <a:lnTo>
                    <a:pt x="330" y="11"/>
                  </a:lnTo>
                  <a:lnTo>
                    <a:pt x="340" y="14"/>
                  </a:lnTo>
                  <a:lnTo>
                    <a:pt x="343" y="15"/>
                  </a:lnTo>
                  <a:lnTo>
                    <a:pt x="454" y="134"/>
                  </a:lnTo>
                  <a:lnTo>
                    <a:pt x="401" y="1039"/>
                  </a:lnTo>
                  <a:lnTo>
                    <a:pt x="371" y="1296"/>
                  </a:lnTo>
                  <a:lnTo>
                    <a:pt x="368" y="1293"/>
                  </a:lnTo>
                  <a:lnTo>
                    <a:pt x="363" y="1285"/>
                  </a:lnTo>
                  <a:lnTo>
                    <a:pt x="353" y="1271"/>
                  </a:lnTo>
                  <a:lnTo>
                    <a:pt x="341" y="1254"/>
                  </a:lnTo>
                  <a:lnTo>
                    <a:pt x="325" y="1231"/>
                  </a:lnTo>
                  <a:lnTo>
                    <a:pt x="307" y="1205"/>
                  </a:lnTo>
                  <a:lnTo>
                    <a:pt x="287" y="1175"/>
                  </a:lnTo>
                  <a:lnTo>
                    <a:pt x="265" y="1142"/>
                  </a:lnTo>
                  <a:lnTo>
                    <a:pt x="242" y="1107"/>
                  </a:lnTo>
                  <a:lnTo>
                    <a:pt x="218" y="1069"/>
                  </a:lnTo>
                  <a:lnTo>
                    <a:pt x="195" y="1029"/>
                  </a:lnTo>
                  <a:lnTo>
                    <a:pt x="147" y="945"/>
                  </a:lnTo>
                  <a:lnTo>
                    <a:pt x="124" y="900"/>
                  </a:lnTo>
                  <a:lnTo>
                    <a:pt x="101" y="856"/>
                  </a:lnTo>
                  <a:lnTo>
                    <a:pt x="82" y="811"/>
                  </a:lnTo>
                  <a:lnTo>
                    <a:pt x="63" y="767"/>
                  </a:lnTo>
                  <a:lnTo>
                    <a:pt x="47" y="722"/>
                  </a:lnTo>
                  <a:lnTo>
                    <a:pt x="32" y="670"/>
                  </a:lnTo>
                  <a:lnTo>
                    <a:pt x="20" y="616"/>
                  </a:lnTo>
                  <a:lnTo>
                    <a:pt x="10" y="564"/>
                  </a:lnTo>
                  <a:lnTo>
                    <a:pt x="5" y="511"/>
                  </a:lnTo>
                  <a:lnTo>
                    <a:pt x="1" y="460"/>
                  </a:lnTo>
                  <a:lnTo>
                    <a:pt x="0" y="412"/>
                  </a:lnTo>
                  <a:lnTo>
                    <a:pt x="0" y="366"/>
                  </a:lnTo>
                  <a:lnTo>
                    <a:pt x="1" y="323"/>
                  </a:lnTo>
                  <a:lnTo>
                    <a:pt x="4" y="284"/>
                  </a:lnTo>
                  <a:lnTo>
                    <a:pt x="7" y="250"/>
                  </a:lnTo>
                  <a:lnTo>
                    <a:pt x="10" y="220"/>
                  </a:lnTo>
                  <a:lnTo>
                    <a:pt x="13" y="195"/>
                  </a:lnTo>
                  <a:lnTo>
                    <a:pt x="16" y="178"/>
                  </a:lnTo>
                  <a:lnTo>
                    <a:pt x="17" y="166"/>
                  </a:lnTo>
                  <a:lnTo>
                    <a:pt x="20" y="158"/>
                  </a:lnTo>
                  <a:lnTo>
                    <a:pt x="22" y="149"/>
                  </a:lnTo>
                  <a:lnTo>
                    <a:pt x="28" y="136"/>
                  </a:lnTo>
                  <a:lnTo>
                    <a:pt x="37" y="117"/>
                  </a:lnTo>
                  <a:lnTo>
                    <a:pt x="50" y="96"/>
                  </a:lnTo>
                  <a:lnTo>
                    <a:pt x="67" y="74"/>
                  </a:lnTo>
                  <a:lnTo>
                    <a:pt x="88" y="52"/>
                  </a:lnTo>
                  <a:lnTo>
                    <a:pt x="116" y="30"/>
                  </a:lnTo>
                  <a:lnTo>
                    <a:pt x="139" y="17"/>
                  </a:lnTo>
                  <a:lnTo>
                    <a:pt x="164" y="7"/>
                  </a:lnTo>
                  <a:lnTo>
                    <a:pt x="192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A1D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6085418" y="1770875"/>
              <a:ext cx="359449" cy="102688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34" y="0"/>
                </a:cxn>
                <a:cxn ang="0">
                  <a:pos x="262" y="3"/>
                </a:cxn>
                <a:cxn ang="0">
                  <a:pos x="289" y="8"/>
                </a:cxn>
                <a:cxn ang="0">
                  <a:pos x="314" y="17"/>
                </a:cxn>
                <a:cxn ang="0">
                  <a:pos x="338" y="31"/>
                </a:cxn>
                <a:cxn ang="0">
                  <a:pos x="366" y="53"/>
                </a:cxn>
                <a:cxn ang="0">
                  <a:pos x="387" y="75"/>
                </a:cxn>
                <a:cxn ang="0">
                  <a:pos x="404" y="97"/>
                </a:cxn>
                <a:cxn ang="0">
                  <a:pos x="417" y="118"/>
                </a:cxn>
                <a:cxn ang="0">
                  <a:pos x="426" y="137"/>
                </a:cxn>
                <a:cxn ang="0">
                  <a:pos x="432" y="150"/>
                </a:cxn>
                <a:cxn ang="0">
                  <a:pos x="434" y="159"/>
                </a:cxn>
                <a:cxn ang="0">
                  <a:pos x="437" y="167"/>
                </a:cxn>
                <a:cxn ang="0">
                  <a:pos x="438" y="179"/>
                </a:cxn>
                <a:cxn ang="0">
                  <a:pos x="441" y="196"/>
                </a:cxn>
                <a:cxn ang="0">
                  <a:pos x="443" y="220"/>
                </a:cxn>
                <a:cxn ang="0">
                  <a:pos x="447" y="251"/>
                </a:cxn>
                <a:cxn ang="0">
                  <a:pos x="450" y="285"/>
                </a:cxn>
                <a:cxn ang="0">
                  <a:pos x="453" y="324"/>
                </a:cxn>
                <a:cxn ang="0">
                  <a:pos x="454" y="367"/>
                </a:cxn>
                <a:cxn ang="0">
                  <a:pos x="454" y="413"/>
                </a:cxn>
                <a:cxn ang="0">
                  <a:pos x="453" y="461"/>
                </a:cxn>
                <a:cxn ang="0">
                  <a:pos x="449" y="512"/>
                </a:cxn>
                <a:cxn ang="0">
                  <a:pos x="442" y="565"/>
                </a:cxn>
                <a:cxn ang="0">
                  <a:pos x="433" y="617"/>
                </a:cxn>
                <a:cxn ang="0">
                  <a:pos x="421" y="671"/>
                </a:cxn>
                <a:cxn ang="0">
                  <a:pos x="405" y="723"/>
                </a:cxn>
                <a:cxn ang="0">
                  <a:pos x="389" y="768"/>
                </a:cxn>
                <a:cxn ang="0">
                  <a:pos x="371" y="812"/>
                </a:cxn>
                <a:cxn ang="0">
                  <a:pos x="351" y="857"/>
                </a:cxn>
                <a:cxn ang="0">
                  <a:pos x="307" y="946"/>
                </a:cxn>
                <a:cxn ang="0">
                  <a:pos x="283" y="988"/>
                </a:cxn>
                <a:cxn ang="0">
                  <a:pos x="258" y="1029"/>
                </a:cxn>
                <a:cxn ang="0">
                  <a:pos x="234" y="1070"/>
                </a:cxn>
                <a:cxn ang="0">
                  <a:pos x="210" y="1108"/>
                </a:cxn>
                <a:cxn ang="0">
                  <a:pos x="188" y="1143"/>
                </a:cxn>
                <a:cxn ang="0">
                  <a:pos x="167" y="1176"/>
                </a:cxn>
                <a:cxn ang="0">
                  <a:pos x="147" y="1206"/>
                </a:cxn>
                <a:cxn ang="0">
                  <a:pos x="129" y="1232"/>
                </a:cxn>
                <a:cxn ang="0">
                  <a:pos x="113" y="1255"/>
                </a:cxn>
                <a:cxn ang="0">
                  <a:pos x="100" y="1272"/>
                </a:cxn>
                <a:cxn ang="0">
                  <a:pos x="91" y="1286"/>
                </a:cxn>
                <a:cxn ang="0">
                  <a:pos x="85" y="1294"/>
                </a:cxn>
                <a:cxn ang="0">
                  <a:pos x="83" y="1297"/>
                </a:cxn>
                <a:cxn ang="0">
                  <a:pos x="53" y="1040"/>
                </a:cxn>
                <a:cxn ang="0">
                  <a:pos x="0" y="135"/>
                </a:cxn>
                <a:cxn ang="0">
                  <a:pos x="110" y="16"/>
                </a:cxn>
                <a:cxn ang="0">
                  <a:pos x="114" y="15"/>
                </a:cxn>
                <a:cxn ang="0">
                  <a:pos x="124" y="12"/>
                </a:cxn>
                <a:cxn ang="0">
                  <a:pos x="139" y="10"/>
                </a:cxn>
                <a:cxn ang="0">
                  <a:pos x="159" y="6"/>
                </a:cxn>
                <a:cxn ang="0">
                  <a:pos x="182" y="3"/>
                </a:cxn>
                <a:cxn ang="0">
                  <a:pos x="208" y="0"/>
                </a:cxn>
              </a:cxnLst>
              <a:rect l="0" t="0" r="r" b="b"/>
              <a:pathLst>
                <a:path w="454" h="1297">
                  <a:moveTo>
                    <a:pt x="208" y="0"/>
                  </a:moveTo>
                  <a:lnTo>
                    <a:pt x="234" y="0"/>
                  </a:lnTo>
                  <a:lnTo>
                    <a:pt x="262" y="3"/>
                  </a:lnTo>
                  <a:lnTo>
                    <a:pt x="289" y="8"/>
                  </a:lnTo>
                  <a:lnTo>
                    <a:pt x="314" y="17"/>
                  </a:lnTo>
                  <a:lnTo>
                    <a:pt x="338" y="31"/>
                  </a:lnTo>
                  <a:lnTo>
                    <a:pt x="366" y="53"/>
                  </a:lnTo>
                  <a:lnTo>
                    <a:pt x="387" y="75"/>
                  </a:lnTo>
                  <a:lnTo>
                    <a:pt x="404" y="97"/>
                  </a:lnTo>
                  <a:lnTo>
                    <a:pt x="417" y="118"/>
                  </a:lnTo>
                  <a:lnTo>
                    <a:pt x="426" y="137"/>
                  </a:lnTo>
                  <a:lnTo>
                    <a:pt x="432" y="150"/>
                  </a:lnTo>
                  <a:lnTo>
                    <a:pt x="434" y="159"/>
                  </a:lnTo>
                  <a:lnTo>
                    <a:pt x="437" y="167"/>
                  </a:lnTo>
                  <a:lnTo>
                    <a:pt x="438" y="179"/>
                  </a:lnTo>
                  <a:lnTo>
                    <a:pt x="441" y="196"/>
                  </a:lnTo>
                  <a:lnTo>
                    <a:pt x="443" y="220"/>
                  </a:lnTo>
                  <a:lnTo>
                    <a:pt x="447" y="251"/>
                  </a:lnTo>
                  <a:lnTo>
                    <a:pt x="450" y="285"/>
                  </a:lnTo>
                  <a:lnTo>
                    <a:pt x="453" y="324"/>
                  </a:lnTo>
                  <a:lnTo>
                    <a:pt x="454" y="367"/>
                  </a:lnTo>
                  <a:lnTo>
                    <a:pt x="454" y="413"/>
                  </a:lnTo>
                  <a:lnTo>
                    <a:pt x="453" y="461"/>
                  </a:lnTo>
                  <a:lnTo>
                    <a:pt x="449" y="512"/>
                  </a:lnTo>
                  <a:lnTo>
                    <a:pt x="442" y="565"/>
                  </a:lnTo>
                  <a:lnTo>
                    <a:pt x="433" y="617"/>
                  </a:lnTo>
                  <a:lnTo>
                    <a:pt x="421" y="671"/>
                  </a:lnTo>
                  <a:lnTo>
                    <a:pt x="405" y="723"/>
                  </a:lnTo>
                  <a:lnTo>
                    <a:pt x="389" y="768"/>
                  </a:lnTo>
                  <a:lnTo>
                    <a:pt x="371" y="812"/>
                  </a:lnTo>
                  <a:lnTo>
                    <a:pt x="351" y="857"/>
                  </a:lnTo>
                  <a:lnTo>
                    <a:pt x="307" y="946"/>
                  </a:lnTo>
                  <a:lnTo>
                    <a:pt x="283" y="988"/>
                  </a:lnTo>
                  <a:lnTo>
                    <a:pt x="258" y="1029"/>
                  </a:lnTo>
                  <a:lnTo>
                    <a:pt x="234" y="1070"/>
                  </a:lnTo>
                  <a:lnTo>
                    <a:pt x="210" y="1108"/>
                  </a:lnTo>
                  <a:lnTo>
                    <a:pt x="188" y="1143"/>
                  </a:lnTo>
                  <a:lnTo>
                    <a:pt x="167" y="1176"/>
                  </a:lnTo>
                  <a:lnTo>
                    <a:pt x="147" y="1206"/>
                  </a:lnTo>
                  <a:lnTo>
                    <a:pt x="129" y="1232"/>
                  </a:lnTo>
                  <a:lnTo>
                    <a:pt x="113" y="1255"/>
                  </a:lnTo>
                  <a:lnTo>
                    <a:pt x="100" y="1272"/>
                  </a:lnTo>
                  <a:lnTo>
                    <a:pt x="91" y="1286"/>
                  </a:lnTo>
                  <a:lnTo>
                    <a:pt x="85" y="1294"/>
                  </a:lnTo>
                  <a:lnTo>
                    <a:pt x="83" y="1297"/>
                  </a:lnTo>
                  <a:lnTo>
                    <a:pt x="53" y="1040"/>
                  </a:lnTo>
                  <a:lnTo>
                    <a:pt x="0" y="135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4" y="12"/>
                  </a:lnTo>
                  <a:lnTo>
                    <a:pt x="139" y="10"/>
                  </a:lnTo>
                  <a:lnTo>
                    <a:pt x="159" y="6"/>
                  </a:lnTo>
                  <a:lnTo>
                    <a:pt x="18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987241" y="1727330"/>
              <a:ext cx="111635" cy="110130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7" y="0"/>
                </a:cxn>
                <a:cxn ang="0">
                  <a:pos x="71" y="3"/>
                </a:cxn>
                <a:cxn ang="0">
                  <a:pos x="77" y="7"/>
                </a:cxn>
                <a:cxn ang="0">
                  <a:pos x="84" y="15"/>
                </a:cxn>
                <a:cxn ang="0">
                  <a:pos x="94" y="25"/>
                </a:cxn>
                <a:cxn ang="0">
                  <a:pos x="103" y="40"/>
                </a:cxn>
                <a:cxn ang="0">
                  <a:pos x="112" y="59"/>
                </a:cxn>
                <a:cxn ang="0">
                  <a:pos x="120" y="83"/>
                </a:cxn>
                <a:cxn ang="0">
                  <a:pos x="129" y="114"/>
                </a:cxn>
                <a:cxn ang="0">
                  <a:pos x="136" y="151"/>
                </a:cxn>
                <a:cxn ang="0">
                  <a:pos x="141" y="196"/>
                </a:cxn>
                <a:cxn ang="0">
                  <a:pos x="112" y="1391"/>
                </a:cxn>
                <a:cxn ang="0">
                  <a:pos x="112" y="1387"/>
                </a:cxn>
                <a:cxn ang="0">
                  <a:pos x="109" y="1374"/>
                </a:cxn>
                <a:cxn ang="0">
                  <a:pos x="107" y="1354"/>
                </a:cxn>
                <a:cxn ang="0">
                  <a:pos x="103" y="1328"/>
                </a:cxn>
                <a:cxn ang="0">
                  <a:pos x="98" y="1297"/>
                </a:cxn>
                <a:cxn ang="0">
                  <a:pos x="92" y="1260"/>
                </a:cxn>
                <a:cxn ang="0">
                  <a:pos x="87" y="1219"/>
                </a:cxn>
                <a:cxn ang="0">
                  <a:pos x="80" y="1175"/>
                </a:cxn>
                <a:cxn ang="0">
                  <a:pos x="74" y="1128"/>
                </a:cxn>
                <a:cxn ang="0">
                  <a:pos x="61" y="1031"/>
                </a:cxn>
                <a:cxn ang="0">
                  <a:pos x="53" y="981"/>
                </a:cxn>
                <a:cxn ang="0">
                  <a:pos x="48" y="933"/>
                </a:cxn>
                <a:cxn ang="0">
                  <a:pos x="41" y="885"/>
                </a:cxn>
                <a:cxn ang="0">
                  <a:pos x="36" y="841"/>
                </a:cxn>
                <a:cxn ang="0">
                  <a:pos x="30" y="799"/>
                </a:cxn>
                <a:cxn ang="0">
                  <a:pos x="25" y="761"/>
                </a:cxn>
                <a:cxn ang="0">
                  <a:pos x="23" y="727"/>
                </a:cxn>
                <a:cxn ang="0">
                  <a:pos x="20" y="700"/>
                </a:cxn>
                <a:cxn ang="0">
                  <a:pos x="19" y="673"/>
                </a:cxn>
                <a:cxn ang="0">
                  <a:pos x="16" y="642"/>
                </a:cxn>
                <a:cxn ang="0">
                  <a:pos x="13" y="607"/>
                </a:cxn>
                <a:cxn ang="0">
                  <a:pos x="11" y="567"/>
                </a:cxn>
                <a:cxn ang="0">
                  <a:pos x="8" y="524"/>
                </a:cxn>
                <a:cxn ang="0">
                  <a:pos x="5" y="480"/>
                </a:cxn>
                <a:cxn ang="0">
                  <a:pos x="3" y="434"/>
                </a:cxn>
                <a:cxn ang="0">
                  <a:pos x="2" y="387"/>
                </a:cxn>
                <a:cxn ang="0">
                  <a:pos x="0" y="341"/>
                </a:cxn>
                <a:cxn ang="0">
                  <a:pos x="0" y="248"/>
                </a:cxn>
                <a:cxn ang="0">
                  <a:pos x="2" y="205"/>
                </a:cxn>
                <a:cxn ang="0">
                  <a:pos x="4" y="163"/>
                </a:cxn>
                <a:cxn ang="0">
                  <a:pos x="8" y="125"/>
                </a:cxn>
                <a:cxn ang="0">
                  <a:pos x="13" y="91"/>
                </a:cxn>
                <a:cxn ang="0">
                  <a:pos x="20" y="61"/>
                </a:cxn>
                <a:cxn ang="0">
                  <a:pos x="29" y="36"/>
                </a:cxn>
                <a:cxn ang="0">
                  <a:pos x="40" y="18"/>
                </a:cxn>
                <a:cxn ang="0">
                  <a:pos x="52" y="6"/>
                </a:cxn>
                <a:cxn ang="0">
                  <a:pos x="66" y="0"/>
                </a:cxn>
              </a:cxnLst>
              <a:rect l="0" t="0" r="r" b="b"/>
              <a:pathLst>
                <a:path w="141" h="1391">
                  <a:moveTo>
                    <a:pt x="66" y="0"/>
                  </a:moveTo>
                  <a:lnTo>
                    <a:pt x="67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4" y="15"/>
                  </a:lnTo>
                  <a:lnTo>
                    <a:pt x="94" y="25"/>
                  </a:lnTo>
                  <a:lnTo>
                    <a:pt x="103" y="40"/>
                  </a:lnTo>
                  <a:lnTo>
                    <a:pt x="112" y="59"/>
                  </a:lnTo>
                  <a:lnTo>
                    <a:pt x="120" y="83"/>
                  </a:lnTo>
                  <a:lnTo>
                    <a:pt x="129" y="114"/>
                  </a:lnTo>
                  <a:lnTo>
                    <a:pt x="136" y="151"/>
                  </a:lnTo>
                  <a:lnTo>
                    <a:pt x="141" y="196"/>
                  </a:lnTo>
                  <a:lnTo>
                    <a:pt x="112" y="1391"/>
                  </a:lnTo>
                  <a:lnTo>
                    <a:pt x="112" y="1387"/>
                  </a:lnTo>
                  <a:lnTo>
                    <a:pt x="109" y="1374"/>
                  </a:lnTo>
                  <a:lnTo>
                    <a:pt x="107" y="1354"/>
                  </a:lnTo>
                  <a:lnTo>
                    <a:pt x="103" y="1328"/>
                  </a:lnTo>
                  <a:lnTo>
                    <a:pt x="98" y="1297"/>
                  </a:lnTo>
                  <a:lnTo>
                    <a:pt x="92" y="1260"/>
                  </a:lnTo>
                  <a:lnTo>
                    <a:pt x="87" y="1219"/>
                  </a:lnTo>
                  <a:lnTo>
                    <a:pt x="80" y="1175"/>
                  </a:lnTo>
                  <a:lnTo>
                    <a:pt x="74" y="1128"/>
                  </a:lnTo>
                  <a:lnTo>
                    <a:pt x="61" y="1031"/>
                  </a:lnTo>
                  <a:lnTo>
                    <a:pt x="53" y="981"/>
                  </a:lnTo>
                  <a:lnTo>
                    <a:pt x="48" y="933"/>
                  </a:lnTo>
                  <a:lnTo>
                    <a:pt x="41" y="885"/>
                  </a:lnTo>
                  <a:lnTo>
                    <a:pt x="36" y="841"/>
                  </a:lnTo>
                  <a:lnTo>
                    <a:pt x="30" y="799"/>
                  </a:lnTo>
                  <a:lnTo>
                    <a:pt x="25" y="761"/>
                  </a:lnTo>
                  <a:lnTo>
                    <a:pt x="23" y="727"/>
                  </a:lnTo>
                  <a:lnTo>
                    <a:pt x="20" y="700"/>
                  </a:lnTo>
                  <a:lnTo>
                    <a:pt x="19" y="673"/>
                  </a:lnTo>
                  <a:lnTo>
                    <a:pt x="16" y="642"/>
                  </a:lnTo>
                  <a:lnTo>
                    <a:pt x="13" y="607"/>
                  </a:lnTo>
                  <a:lnTo>
                    <a:pt x="11" y="567"/>
                  </a:lnTo>
                  <a:lnTo>
                    <a:pt x="8" y="524"/>
                  </a:lnTo>
                  <a:lnTo>
                    <a:pt x="5" y="480"/>
                  </a:lnTo>
                  <a:lnTo>
                    <a:pt x="3" y="434"/>
                  </a:lnTo>
                  <a:lnTo>
                    <a:pt x="2" y="387"/>
                  </a:lnTo>
                  <a:lnTo>
                    <a:pt x="0" y="341"/>
                  </a:lnTo>
                  <a:lnTo>
                    <a:pt x="0" y="248"/>
                  </a:lnTo>
                  <a:lnTo>
                    <a:pt x="2" y="205"/>
                  </a:lnTo>
                  <a:lnTo>
                    <a:pt x="4" y="163"/>
                  </a:lnTo>
                  <a:lnTo>
                    <a:pt x="8" y="125"/>
                  </a:lnTo>
                  <a:lnTo>
                    <a:pt x="13" y="91"/>
                  </a:lnTo>
                  <a:lnTo>
                    <a:pt x="20" y="61"/>
                  </a:lnTo>
                  <a:lnTo>
                    <a:pt x="29" y="36"/>
                  </a:lnTo>
                  <a:lnTo>
                    <a:pt x="40" y="18"/>
                  </a:lnTo>
                  <a:lnTo>
                    <a:pt x="5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7C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1" name="Freeform 190"/>
          <p:cNvSpPr/>
          <p:nvPr/>
        </p:nvSpPr>
        <p:spPr>
          <a:xfrm>
            <a:off x="5153746" y="3169389"/>
            <a:ext cx="3373470" cy="2378744"/>
          </a:xfrm>
          <a:custGeom>
            <a:avLst/>
            <a:gdLst>
              <a:gd name="connsiteX0" fmla="*/ 0 w 688157"/>
              <a:gd name="connsiteY0" fmla="*/ 112336 h 604886"/>
              <a:gd name="connsiteX1" fmla="*/ 344078 w 688157"/>
              <a:gd name="connsiteY1" fmla="*/ 74629 h 604886"/>
              <a:gd name="connsiteX2" fmla="*/ 499621 w 688157"/>
              <a:gd name="connsiteY2" fmla="*/ 560109 h 604886"/>
              <a:gd name="connsiteX3" fmla="*/ 688157 w 688157"/>
              <a:gd name="connsiteY3" fmla="*/ 343293 h 604886"/>
              <a:gd name="connsiteX0" fmla="*/ 0 w 843224"/>
              <a:gd name="connsiteY0" fmla="*/ 573663 h 1110762"/>
              <a:gd name="connsiteX1" fmla="*/ 344078 w 843224"/>
              <a:gd name="connsiteY1" fmla="*/ 535956 h 1110762"/>
              <a:gd name="connsiteX2" fmla="*/ 499621 w 843224"/>
              <a:gd name="connsiteY2" fmla="*/ 1021436 h 1110762"/>
              <a:gd name="connsiteX3" fmla="*/ 843224 w 843224"/>
              <a:gd name="connsiteY3" fmla="*/ 0 h 1110762"/>
              <a:gd name="connsiteX0" fmla="*/ 0 w 843224"/>
              <a:gd name="connsiteY0" fmla="*/ 597850 h 1134949"/>
              <a:gd name="connsiteX1" fmla="*/ 344078 w 843224"/>
              <a:gd name="connsiteY1" fmla="*/ 560143 h 1134949"/>
              <a:gd name="connsiteX2" fmla="*/ 499621 w 843224"/>
              <a:gd name="connsiteY2" fmla="*/ 1045623 h 1134949"/>
              <a:gd name="connsiteX3" fmla="*/ 843224 w 843224"/>
              <a:gd name="connsiteY3" fmla="*/ 24187 h 1134949"/>
              <a:gd name="connsiteX0" fmla="*/ 0 w 843224"/>
              <a:gd name="connsiteY0" fmla="*/ 597850 h 1141233"/>
              <a:gd name="connsiteX1" fmla="*/ 499621 w 843224"/>
              <a:gd name="connsiteY1" fmla="*/ 1045623 h 1141233"/>
              <a:gd name="connsiteX2" fmla="*/ 843224 w 843224"/>
              <a:gd name="connsiteY2" fmla="*/ 24187 h 1141233"/>
              <a:gd name="connsiteX0" fmla="*/ 0 w 843224"/>
              <a:gd name="connsiteY0" fmla="*/ 597850 h 1141233"/>
              <a:gd name="connsiteX1" fmla="*/ 499621 w 843224"/>
              <a:gd name="connsiteY1" fmla="*/ 1045623 h 1141233"/>
              <a:gd name="connsiteX2" fmla="*/ 843224 w 843224"/>
              <a:gd name="connsiteY2" fmla="*/ 24187 h 1141233"/>
              <a:gd name="connsiteX0" fmla="*/ 0 w 980323"/>
              <a:gd name="connsiteY0" fmla="*/ 615339 h 1158722"/>
              <a:gd name="connsiteX1" fmla="*/ 499621 w 980323"/>
              <a:gd name="connsiteY1" fmla="*/ 1063112 h 1158722"/>
              <a:gd name="connsiteX2" fmla="*/ 980323 w 980323"/>
              <a:gd name="connsiteY2" fmla="*/ 24187 h 1158722"/>
              <a:gd name="connsiteX0" fmla="*/ 0 w 980323"/>
              <a:gd name="connsiteY0" fmla="*/ 676549 h 1219932"/>
              <a:gd name="connsiteX1" fmla="*/ 499621 w 980323"/>
              <a:gd name="connsiteY1" fmla="*/ 1124322 h 1219932"/>
              <a:gd name="connsiteX2" fmla="*/ 980323 w 980323"/>
              <a:gd name="connsiteY2" fmla="*/ 85397 h 1219932"/>
              <a:gd name="connsiteX0" fmla="*/ 0 w 989482"/>
              <a:gd name="connsiteY0" fmla="*/ 589106 h 1132489"/>
              <a:gd name="connsiteX1" fmla="*/ 499621 w 989482"/>
              <a:gd name="connsiteY1" fmla="*/ 1036879 h 1132489"/>
              <a:gd name="connsiteX2" fmla="*/ 989482 w 989482"/>
              <a:gd name="connsiteY2" fmla="*/ 85397 h 1132489"/>
              <a:gd name="connsiteX0" fmla="*/ 0 w 941440"/>
              <a:gd name="connsiteY0" fmla="*/ 42324 h 2245239"/>
              <a:gd name="connsiteX1" fmla="*/ 499621 w 941440"/>
              <a:gd name="connsiteY1" fmla="*/ 490097 h 2245239"/>
              <a:gd name="connsiteX2" fmla="*/ 941440 w 941440"/>
              <a:gd name="connsiteY2" fmla="*/ 2245239 h 2245239"/>
              <a:gd name="connsiteX0" fmla="*/ 0 w 941440"/>
              <a:gd name="connsiteY0" fmla="*/ 42324 h 2245239"/>
              <a:gd name="connsiteX1" fmla="*/ 499621 w 941440"/>
              <a:gd name="connsiteY1" fmla="*/ 490097 h 2245239"/>
              <a:gd name="connsiteX2" fmla="*/ 941440 w 941440"/>
              <a:gd name="connsiteY2" fmla="*/ 2245239 h 2245239"/>
              <a:gd name="connsiteX0" fmla="*/ 0 w 941440"/>
              <a:gd name="connsiteY0" fmla="*/ 42324 h 2245239"/>
              <a:gd name="connsiteX1" fmla="*/ 471994 w 941440"/>
              <a:gd name="connsiteY1" fmla="*/ 730889 h 2245239"/>
              <a:gd name="connsiteX2" fmla="*/ 941440 w 941440"/>
              <a:gd name="connsiteY2" fmla="*/ 2245239 h 2245239"/>
              <a:gd name="connsiteX0" fmla="*/ 0 w 941440"/>
              <a:gd name="connsiteY0" fmla="*/ 42324 h 2245239"/>
              <a:gd name="connsiteX1" fmla="*/ 471994 w 941440"/>
              <a:gd name="connsiteY1" fmla="*/ 730889 h 2245239"/>
              <a:gd name="connsiteX2" fmla="*/ 941440 w 941440"/>
              <a:gd name="connsiteY2" fmla="*/ 2245239 h 2245239"/>
              <a:gd name="connsiteX0" fmla="*/ 0 w 941440"/>
              <a:gd name="connsiteY0" fmla="*/ 42324 h 2245239"/>
              <a:gd name="connsiteX1" fmla="*/ 551699 w 941440"/>
              <a:gd name="connsiteY1" fmla="*/ 535540 h 2245239"/>
              <a:gd name="connsiteX2" fmla="*/ 941440 w 941440"/>
              <a:gd name="connsiteY2" fmla="*/ 2245239 h 2245239"/>
              <a:gd name="connsiteX0" fmla="*/ 0 w 961947"/>
              <a:gd name="connsiteY0" fmla="*/ 42324 h 2245239"/>
              <a:gd name="connsiteX1" fmla="*/ 551699 w 961947"/>
              <a:gd name="connsiteY1" fmla="*/ 535540 h 2245239"/>
              <a:gd name="connsiteX2" fmla="*/ 941440 w 961947"/>
              <a:gd name="connsiteY2" fmla="*/ 2245239 h 2245239"/>
              <a:gd name="connsiteX0" fmla="*/ 0 w 961947"/>
              <a:gd name="connsiteY0" fmla="*/ 42324 h 2245239"/>
              <a:gd name="connsiteX1" fmla="*/ 551699 w 961947"/>
              <a:gd name="connsiteY1" fmla="*/ 535540 h 2245239"/>
              <a:gd name="connsiteX2" fmla="*/ 941440 w 961947"/>
              <a:gd name="connsiteY2" fmla="*/ 2245239 h 2245239"/>
              <a:gd name="connsiteX0" fmla="*/ 0 w 941440"/>
              <a:gd name="connsiteY0" fmla="*/ 42324 h 2245239"/>
              <a:gd name="connsiteX1" fmla="*/ 551699 w 941440"/>
              <a:gd name="connsiteY1" fmla="*/ 535540 h 2245239"/>
              <a:gd name="connsiteX2" fmla="*/ 941440 w 941440"/>
              <a:gd name="connsiteY2" fmla="*/ 2245239 h 2245239"/>
              <a:gd name="connsiteX0" fmla="*/ 0 w 941440"/>
              <a:gd name="connsiteY0" fmla="*/ 42324 h 2378744"/>
              <a:gd name="connsiteX1" fmla="*/ 551699 w 941440"/>
              <a:gd name="connsiteY1" fmla="*/ 535540 h 2378744"/>
              <a:gd name="connsiteX2" fmla="*/ 941440 w 941440"/>
              <a:gd name="connsiteY2" fmla="*/ 2245239 h 237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1440" h="2378744">
                <a:moveTo>
                  <a:pt x="0" y="42324"/>
                </a:moveTo>
                <a:cubicBezTo>
                  <a:pt x="154271" y="0"/>
                  <a:pt x="244555" y="682412"/>
                  <a:pt x="551699" y="535540"/>
                </a:cubicBezTo>
                <a:cubicBezTo>
                  <a:pt x="893182" y="440949"/>
                  <a:pt x="769671" y="2378744"/>
                  <a:pt x="941440" y="2245239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2465823" y="3469626"/>
            <a:ext cx="2050895" cy="410875"/>
          </a:xfrm>
          <a:custGeom>
            <a:avLst/>
            <a:gdLst>
              <a:gd name="connsiteX0" fmla="*/ 0 w 2084295"/>
              <a:gd name="connsiteY0" fmla="*/ 134471 h 432547"/>
              <a:gd name="connsiteX1" fmla="*/ 860612 w 2084295"/>
              <a:gd name="connsiteY1" fmla="*/ 40341 h 432547"/>
              <a:gd name="connsiteX2" fmla="*/ 1815353 w 2084295"/>
              <a:gd name="connsiteY2" fmla="*/ 376518 h 432547"/>
              <a:gd name="connsiteX3" fmla="*/ 2084295 w 2084295"/>
              <a:gd name="connsiteY3" fmla="*/ 376518 h 432547"/>
              <a:gd name="connsiteX0" fmla="*/ 0 w 2084295"/>
              <a:gd name="connsiteY0" fmla="*/ 134471 h 432547"/>
              <a:gd name="connsiteX1" fmla="*/ 860612 w 2084295"/>
              <a:gd name="connsiteY1" fmla="*/ 40341 h 432547"/>
              <a:gd name="connsiteX2" fmla="*/ 1815353 w 2084295"/>
              <a:gd name="connsiteY2" fmla="*/ 376518 h 432547"/>
              <a:gd name="connsiteX3" fmla="*/ 2084295 w 2084295"/>
              <a:gd name="connsiteY3" fmla="*/ 376518 h 432547"/>
              <a:gd name="connsiteX0" fmla="*/ 0 w 2084295"/>
              <a:gd name="connsiteY0" fmla="*/ 134471 h 376518"/>
              <a:gd name="connsiteX1" fmla="*/ 860612 w 2084295"/>
              <a:gd name="connsiteY1" fmla="*/ 40341 h 376518"/>
              <a:gd name="connsiteX2" fmla="*/ 2084295 w 2084295"/>
              <a:gd name="connsiteY2" fmla="*/ 376518 h 376518"/>
              <a:gd name="connsiteX0" fmla="*/ 0 w 2015779"/>
              <a:gd name="connsiteY0" fmla="*/ 135233 h 381852"/>
              <a:gd name="connsiteX1" fmla="*/ 860612 w 2015779"/>
              <a:gd name="connsiteY1" fmla="*/ 41103 h 381852"/>
              <a:gd name="connsiteX2" fmla="*/ 2015779 w 2015779"/>
              <a:gd name="connsiteY2" fmla="*/ 381852 h 381852"/>
              <a:gd name="connsiteX0" fmla="*/ 0 w 2015779"/>
              <a:gd name="connsiteY0" fmla="*/ 135233 h 410875"/>
              <a:gd name="connsiteX1" fmla="*/ 860612 w 2015779"/>
              <a:gd name="connsiteY1" fmla="*/ 41103 h 410875"/>
              <a:gd name="connsiteX2" fmla="*/ 2015779 w 2015779"/>
              <a:gd name="connsiteY2" fmla="*/ 381852 h 410875"/>
              <a:gd name="connsiteX0" fmla="*/ 0 w 2050895"/>
              <a:gd name="connsiteY0" fmla="*/ 135233 h 410875"/>
              <a:gd name="connsiteX1" fmla="*/ 860612 w 2050895"/>
              <a:gd name="connsiteY1" fmla="*/ 41103 h 410875"/>
              <a:gd name="connsiteX2" fmla="*/ 2050895 w 2050895"/>
              <a:gd name="connsiteY2" fmla="*/ 381852 h 41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895" h="410875">
                <a:moveTo>
                  <a:pt x="0" y="135233"/>
                </a:moveTo>
                <a:cubicBezTo>
                  <a:pt x="279026" y="67997"/>
                  <a:pt x="518796" y="0"/>
                  <a:pt x="860612" y="41103"/>
                </a:cubicBezTo>
                <a:cubicBezTo>
                  <a:pt x="1202428" y="82206"/>
                  <a:pt x="1436361" y="410875"/>
                  <a:pt x="2050895" y="381852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5252259" y="3773484"/>
            <a:ext cx="109791" cy="4572"/>
          </a:xfrm>
          <a:custGeom>
            <a:avLst/>
            <a:gdLst>
              <a:gd name="connsiteX0" fmla="*/ 0 w 109728"/>
              <a:gd name="connsiteY0" fmla="*/ 4572 h 4572"/>
              <a:gd name="connsiteX1" fmla="*/ 109728 w 109728"/>
              <a:gd name="connsiteY1" fmla="*/ 0 h 4572"/>
              <a:gd name="connsiteX2" fmla="*/ 109728 w 109728"/>
              <a:gd name="connsiteY2" fmla="*/ 0 h 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" h="4572">
                <a:moveTo>
                  <a:pt x="0" y="4572"/>
                </a:moveTo>
                <a:lnTo>
                  <a:pt x="109728" y="0"/>
                </a:lnTo>
                <a:lnTo>
                  <a:pt x="109728" y="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 rot="16200000" flipH="1">
            <a:off x="9049415" y="3014048"/>
            <a:ext cx="232547" cy="1121258"/>
            <a:chOff x="7401973" y="1727330"/>
            <a:chExt cx="705440" cy="3401375"/>
          </a:xfrm>
        </p:grpSpPr>
        <p:sp>
          <p:nvSpPr>
            <p:cNvPr id="193" name="Freeform 6"/>
            <p:cNvSpPr>
              <a:spLocks/>
            </p:cNvSpPr>
            <p:nvPr/>
          </p:nvSpPr>
          <p:spPr bwMode="auto">
            <a:xfrm>
              <a:off x="7656913" y="1831048"/>
              <a:ext cx="212977" cy="2074355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9" y="42"/>
                </a:cxn>
                <a:cxn ang="0">
                  <a:pos x="136" y="113"/>
                </a:cxn>
                <a:cxn ang="0">
                  <a:pos x="144" y="212"/>
                </a:cxn>
                <a:cxn ang="0">
                  <a:pos x="153" y="338"/>
                </a:cxn>
                <a:cxn ang="0">
                  <a:pos x="162" y="485"/>
                </a:cxn>
                <a:cxn ang="0">
                  <a:pos x="173" y="650"/>
                </a:cxn>
                <a:cxn ang="0">
                  <a:pos x="183" y="826"/>
                </a:cxn>
                <a:cxn ang="0">
                  <a:pos x="199" y="1108"/>
                </a:cxn>
                <a:cxn ang="0">
                  <a:pos x="208" y="1302"/>
                </a:cxn>
                <a:cxn ang="0">
                  <a:pos x="219" y="1494"/>
                </a:cxn>
                <a:cxn ang="0">
                  <a:pos x="228" y="1681"/>
                </a:cxn>
                <a:cxn ang="0">
                  <a:pos x="237" y="1859"/>
                </a:cxn>
                <a:cxn ang="0">
                  <a:pos x="245" y="2026"/>
                </a:cxn>
                <a:cxn ang="0">
                  <a:pos x="253" y="2175"/>
                </a:cxn>
                <a:cxn ang="0">
                  <a:pos x="258" y="2303"/>
                </a:cxn>
                <a:cxn ang="0">
                  <a:pos x="264" y="2407"/>
                </a:cxn>
                <a:cxn ang="0">
                  <a:pos x="266" y="2481"/>
                </a:cxn>
                <a:cxn ang="0">
                  <a:pos x="269" y="2523"/>
                </a:cxn>
                <a:cxn ang="0">
                  <a:pos x="266" y="2581"/>
                </a:cxn>
                <a:cxn ang="0">
                  <a:pos x="245" y="2610"/>
                </a:cxn>
                <a:cxn ang="0">
                  <a:pos x="211" y="2620"/>
                </a:cxn>
                <a:cxn ang="0">
                  <a:pos x="39" y="2617"/>
                </a:cxn>
                <a:cxn ang="0">
                  <a:pos x="11" y="2596"/>
                </a:cxn>
                <a:cxn ang="0">
                  <a:pos x="0" y="2562"/>
                </a:cxn>
                <a:cxn ang="0">
                  <a:pos x="2" y="2506"/>
                </a:cxn>
                <a:cxn ang="0">
                  <a:pos x="3" y="2447"/>
                </a:cxn>
                <a:cxn ang="0">
                  <a:pos x="6" y="2358"/>
                </a:cxn>
                <a:cxn ang="0">
                  <a:pos x="11" y="2242"/>
                </a:cxn>
                <a:cxn ang="0">
                  <a:pos x="15" y="2103"/>
                </a:cxn>
                <a:cxn ang="0">
                  <a:pos x="21" y="1945"/>
                </a:cxn>
                <a:cxn ang="0">
                  <a:pos x="28" y="1772"/>
                </a:cxn>
                <a:cxn ang="0">
                  <a:pos x="35" y="1588"/>
                </a:cxn>
                <a:cxn ang="0">
                  <a:pos x="43" y="1399"/>
                </a:cxn>
                <a:cxn ang="0">
                  <a:pos x="62" y="919"/>
                </a:cxn>
                <a:cxn ang="0">
                  <a:pos x="71" y="736"/>
                </a:cxn>
                <a:cxn ang="0">
                  <a:pos x="79" y="565"/>
                </a:cxn>
                <a:cxn ang="0">
                  <a:pos x="87" y="409"/>
                </a:cxn>
                <a:cxn ang="0">
                  <a:pos x="95" y="273"/>
                </a:cxn>
                <a:cxn ang="0">
                  <a:pos x="102" y="160"/>
                </a:cxn>
                <a:cxn ang="0">
                  <a:pos x="108" y="74"/>
                </a:cxn>
                <a:cxn ang="0">
                  <a:pos x="115" y="20"/>
                </a:cxn>
                <a:cxn ang="0">
                  <a:pos x="120" y="0"/>
                </a:cxn>
              </a:cxnLst>
              <a:rect l="0" t="0" r="r" b="b"/>
              <a:pathLst>
                <a:path w="269" h="2620">
                  <a:moveTo>
                    <a:pt x="120" y="0"/>
                  </a:moveTo>
                  <a:lnTo>
                    <a:pt x="123" y="6"/>
                  </a:lnTo>
                  <a:lnTo>
                    <a:pt x="125" y="20"/>
                  </a:lnTo>
                  <a:lnTo>
                    <a:pt x="129" y="42"/>
                  </a:lnTo>
                  <a:lnTo>
                    <a:pt x="132" y="74"/>
                  </a:lnTo>
                  <a:lnTo>
                    <a:pt x="136" y="113"/>
                  </a:lnTo>
                  <a:lnTo>
                    <a:pt x="140" y="160"/>
                  </a:lnTo>
                  <a:lnTo>
                    <a:pt x="144" y="212"/>
                  </a:lnTo>
                  <a:lnTo>
                    <a:pt x="149" y="273"/>
                  </a:lnTo>
                  <a:lnTo>
                    <a:pt x="153" y="338"/>
                  </a:lnTo>
                  <a:lnTo>
                    <a:pt x="158" y="409"/>
                  </a:lnTo>
                  <a:lnTo>
                    <a:pt x="162" y="485"/>
                  </a:lnTo>
                  <a:lnTo>
                    <a:pt x="168" y="565"/>
                  </a:lnTo>
                  <a:lnTo>
                    <a:pt x="173" y="650"/>
                  </a:lnTo>
                  <a:lnTo>
                    <a:pt x="178" y="736"/>
                  </a:lnTo>
                  <a:lnTo>
                    <a:pt x="183" y="826"/>
                  </a:lnTo>
                  <a:lnTo>
                    <a:pt x="189" y="919"/>
                  </a:lnTo>
                  <a:lnTo>
                    <a:pt x="199" y="1108"/>
                  </a:lnTo>
                  <a:lnTo>
                    <a:pt x="204" y="1205"/>
                  </a:lnTo>
                  <a:lnTo>
                    <a:pt x="208" y="1302"/>
                  </a:lnTo>
                  <a:lnTo>
                    <a:pt x="214" y="1399"/>
                  </a:lnTo>
                  <a:lnTo>
                    <a:pt x="219" y="1494"/>
                  </a:lnTo>
                  <a:lnTo>
                    <a:pt x="224" y="1588"/>
                  </a:lnTo>
                  <a:lnTo>
                    <a:pt x="228" y="1681"/>
                  </a:lnTo>
                  <a:lnTo>
                    <a:pt x="233" y="1772"/>
                  </a:lnTo>
                  <a:lnTo>
                    <a:pt x="237" y="1859"/>
                  </a:lnTo>
                  <a:lnTo>
                    <a:pt x="241" y="1945"/>
                  </a:lnTo>
                  <a:lnTo>
                    <a:pt x="245" y="2026"/>
                  </a:lnTo>
                  <a:lnTo>
                    <a:pt x="249" y="2103"/>
                  </a:lnTo>
                  <a:lnTo>
                    <a:pt x="253" y="2175"/>
                  </a:lnTo>
                  <a:lnTo>
                    <a:pt x="256" y="2242"/>
                  </a:lnTo>
                  <a:lnTo>
                    <a:pt x="258" y="2303"/>
                  </a:lnTo>
                  <a:lnTo>
                    <a:pt x="261" y="2358"/>
                  </a:lnTo>
                  <a:lnTo>
                    <a:pt x="264" y="2407"/>
                  </a:lnTo>
                  <a:lnTo>
                    <a:pt x="265" y="2447"/>
                  </a:lnTo>
                  <a:lnTo>
                    <a:pt x="266" y="2481"/>
                  </a:lnTo>
                  <a:lnTo>
                    <a:pt x="268" y="2506"/>
                  </a:lnTo>
                  <a:lnTo>
                    <a:pt x="269" y="2523"/>
                  </a:lnTo>
                  <a:lnTo>
                    <a:pt x="269" y="2562"/>
                  </a:lnTo>
                  <a:lnTo>
                    <a:pt x="266" y="2581"/>
                  </a:lnTo>
                  <a:lnTo>
                    <a:pt x="257" y="2596"/>
                  </a:lnTo>
                  <a:lnTo>
                    <a:pt x="245" y="2610"/>
                  </a:lnTo>
                  <a:lnTo>
                    <a:pt x="229" y="2617"/>
                  </a:lnTo>
                  <a:lnTo>
                    <a:pt x="211" y="2620"/>
                  </a:lnTo>
                  <a:lnTo>
                    <a:pt x="57" y="2620"/>
                  </a:lnTo>
                  <a:lnTo>
                    <a:pt x="39" y="2617"/>
                  </a:lnTo>
                  <a:lnTo>
                    <a:pt x="23" y="2610"/>
                  </a:lnTo>
                  <a:lnTo>
                    <a:pt x="11" y="2596"/>
                  </a:lnTo>
                  <a:lnTo>
                    <a:pt x="3" y="2581"/>
                  </a:lnTo>
                  <a:lnTo>
                    <a:pt x="0" y="2562"/>
                  </a:lnTo>
                  <a:lnTo>
                    <a:pt x="0" y="2523"/>
                  </a:lnTo>
                  <a:lnTo>
                    <a:pt x="2" y="2506"/>
                  </a:lnTo>
                  <a:lnTo>
                    <a:pt x="2" y="2481"/>
                  </a:lnTo>
                  <a:lnTo>
                    <a:pt x="3" y="2447"/>
                  </a:lnTo>
                  <a:lnTo>
                    <a:pt x="4" y="2407"/>
                  </a:lnTo>
                  <a:lnTo>
                    <a:pt x="6" y="2358"/>
                  </a:lnTo>
                  <a:lnTo>
                    <a:pt x="8" y="2303"/>
                  </a:lnTo>
                  <a:lnTo>
                    <a:pt x="11" y="2242"/>
                  </a:lnTo>
                  <a:lnTo>
                    <a:pt x="12" y="2175"/>
                  </a:lnTo>
                  <a:lnTo>
                    <a:pt x="15" y="2103"/>
                  </a:lnTo>
                  <a:lnTo>
                    <a:pt x="19" y="2026"/>
                  </a:lnTo>
                  <a:lnTo>
                    <a:pt x="21" y="1945"/>
                  </a:lnTo>
                  <a:lnTo>
                    <a:pt x="24" y="1859"/>
                  </a:lnTo>
                  <a:lnTo>
                    <a:pt x="28" y="1772"/>
                  </a:lnTo>
                  <a:lnTo>
                    <a:pt x="31" y="1681"/>
                  </a:lnTo>
                  <a:lnTo>
                    <a:pt x="35" y="1588"/>
                  </a:lnTo>
                  <a:lnTo>
                    <a:pt x="39" y="1494"/>
                  </a:lnTo>
                  <a:lnTo>
                    <a:pt x="43" y="1399"/>
                  </a:lnTo>
                  <a:lnTo>
                    <a:pt x="54" y="1108"/>
                  </a:lnTo>
                  <a:lnTo>
                    <a:pt x="62" y="919"/>
                  </a:lnTo>
                  <a:lnTo>
                    <a:pt x="66" y="826"/>
                  </a:lnTo>
                  <a:lnTo>
                    <a:pt x="71" y="736"/>
                  </a:lnTo>
                  <a:lnTo>
                    <a:pt x="75" y="650"/>
                  </a:lnTo>
                  <a:lnTo>
                    <a:pt x="79" y="565"/>
                  </a:lnTo>
                  <a:lnTo>
                    <a:pt x="83" y="485"/>
                  </a:lnTo>
                  <a:lnTo>
                    <a:pt x="87" y="409"/>
                  </a:lnTo>
                  <a:lnTo>
                    <a:pt x="91" y="338"/>
                  </a:lnTo>
                  <a:lnTo>
                    <a:pt x="95" y="273"/>
                  </a:lnTo>
                  <a:lnTo>
                    <a:pt x="99" y="212"/>
                  </a:lnTo>
                  <a:lnTo>
                    <a:pt x="102" y="160"/>
                  </a:lnTo>
                  <a:lnTo>
                    <a:pt x="106" y="113"/>
                  </a:lnTo>
                  <a:lnTo>
                    <a:pt x="108" y="74"/>
                  </a:lnTo>
                  <a:lnTo>
                    <a:pt x="112" y="42"/>
                  </a:lnTo>
                  <a:lnTo>
                    <a:pt x="115" y="20"/>
                  </a:lnTo>
                  <a:lnTo>
                    <a:pt x="118" y="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"/>
            <p:cNvSpPr>
              <a:spLocks/>
            </p:cNvSpPr>
            <p:nvPr/>
          </p:nvSpPr>
          <p:spPr bwMode="auto">
            <a:xfrm>
              <a:off x="7715502" y="4364678"/>
              <a:ext cx="91842" cy="764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0"/>
                </a:cxn>
                <a:cxn ang="0">
                  <a:pos x="116" y="646"/>
                </a:cxn>
                <a:cxn ang="0">
                  <a:pos x="55" y="965"/>
                </a:cxn>
                <a:cxn ang="0">
                  <a:pos x="0" y="646"/>
                </a:cxn>
                <a:cxn ang="0">
                  <a:pos x="0" y="0"/>
                </a:cxn>
              </a:cxnLst>
              <a:rect l="0" t="0" r="r" b="b"/>
              <a:pathLst>
                <a:path w="116" h="965">
                  <a:moveTo>
                    <a:pt x="0" y="0"/>
                  </a:moveTo>
                  <a:lnTo>
                    <a:pt x="116" y="0"/>
                  </a:lnTo>
                  <a:lnTo>
                    <a:pt x="116" y="646"/>
                  </a:lnTo>
                  <a:lnTo>
                    <a:pt x="55" y="965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"/>
            <p:cNvSpPr>
              <a:spLocks/>
            </p:cNvSpPr>
            <p:nvPr/>
          </p:nvSpPr>
          <p:spPr bwMode="auto">
            <a:xfrm>
              <a:off x="7656913" y="4247500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40"/>
                </a:cxn>
                <a:cxn ang="0">
                  <a:pos x="269" y="58"/>
                </a:cxn>
                <a:cxn ang="0">
                  <a:pos x="269" y="92"/>
                </a:cxn>
                <a:cxn ang="0">
                  <a:pos x="266" y="110"/>
                </a:cxn>
                <a:cxn ang="0">
                  <a:pos x="257" y="126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6"/>
                </a:cxn>
                <a:cxn ang="0">
                  <a:pos x="3" y="110"/>
                </a:cxn>
                <a:cxn ang="0">
                  <a:pos x="0" y="92"/>
                </a:cxn>
                <a:cxn ang="0">
                  <a:pos x="0" y="58"/>
                </a:cxn>
                <a:cxn ang="0">
                  <a:pos x="3" y="40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40"/>
                  </a:lnTo>
                  <a:lnTo>
                    <a:pt x="269" y="58"/>
                  </a:lnTo>
                  <a:lnTo>
                    <a:pt x="269" y="92"/>
                  </a:lnTo>
                  <a:lnTo>
                    <a:pt x="266" y="110"/>
                  </a:lnTo>
                  <a:lnTo>
                    <a:pt x="257" y="126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6"/>
                  </a:lnTo>
                  <a:lnTo>
                    <a:pt x="3" y="110"/>
                  </a:lnTo>
                  <a:lnTo>
                    <a:pt x="0" y="92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9"/>
            <p:cNvSpPr>
              <a:spLocks/>
            </p:cNvSpPr>
            <p:nvPr/>
          </p:nvSpPr>
          <p:spPr bwMode="auto">
            <a:xfrm>
              <a:off x="7656913" y="413190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2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2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2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2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"/>
            <p:cNvSpPr>
              <a:spLocks/>
            </p:cNvSpPr>
            <p:nvPr/>
          </p:nvSpPr>
          <p:spPr bwMode="auto">
            <a:xfrm>
              <a:off x="7656913" y="4015521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3"/>
                </a:cxn>
                <a:cxn ang="0">
                  <a:pos x="245" y="12"/>
                </a:cxn>
                <a:cxn ang="0">
                  <a:pos x="257" y="24"/>
                </a:cxn>
                <a:cxn ang="0">
                  <a:pos x="266" y="39"/>
                </a:cxn>
                <a:cxn ang="0">
                  <a:pos x="269" y="58"/>
                </a:cxn>
                <a:cxn ang="0">
                  <a:pos x="269" y="91"/>
                </a:cxn>
                <a:cxn ang="0">
                  <a:pos x="266" y="109"/>
                </a:cxn>
                <a:cxn ang="0">
                  <a:pos x="257" y="125"/>
                </a:cxn>
                <a:cxn ang="0">
                  <a:pos x="245" y="138"/>
                </a:cxn>
                <a:cxn ang="0">
                  <a:pos x="229" y="146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6"/>
                </a:cxn>
                <a:cxn ang="0">
                  <a:pos x="23" y="138"/>
                </a:cxn>
                <a:cxn ang="0">
                  <a:pos x="11" y="125"/>
                </a:cxn>
                <a:cxn ang="0">
                  <a:pos x="3" y="109"/>
                </a:cxn>
                <a:cxn ang="0">
                  <a:pos x="0" y="91"/>
                </a:cxn>
                <a:cxn ang="0">
                  <a:pos x="0" y="58"/>
                </a:cxn>
                <a:cxn ang="0">
                  <a:pos x="3" y="39"/>
                </a:cxn>
                <a:cxn ang="0">
                  <a:pos x="11" y="24"/>
                </a:cxn>
                <a:cxn ang="0">
                  <a:pos x="23" y="12"/>
                </a:cxn>
                <a:cxn ang="0">
                  <a:pos x="39" y="3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3"/>
                  </a:lnTo>
                  <a:lnTo>
                    <a:pt x="245" y="12"/>
                  </a:lnTo>
                  <a:lnTo>
                    <a:pt x="257" y="24"/>
                  </a:lnTo>
                  <a:lnTo>
                    <a:pt x="266" y="39"/>
                  </a:lnTo>
                  <a:lnTo>
                    <a:pt x="269" y="58"/>
                  </a:lnTo>
                  <a:lnTo>
                    <a:pt x="269" y="91"/>
                  </a:lnTo>
                  <a:lnTo>
                    <a:pt x="266" y="109"/>
                  </a:lnTo>
                  <a:lnTo>
                    <a:pt x="257" y="125"/>
                  </a:lnTo>
                  <a:lnTo>
                    <a:pt x="245" y="138"/>
                  </a:lnTo>
                  <a:lnTo>
                    <a:pt x="229" y="146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6"/>
                  </a:lnTo>
                  <a:lnTo>
                    <a:pt x="23" y="138"/>
                  </a:lnTo>
                  <a:lnTo>
                    <a:pt x="11" y="125"/>
                  </a:lnTo>
                  <a:lnTo>
                    <a:pt x="3" y="109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"/>
            <p:cNvSpPr>
              <a:spLocks/>
            </p:cNvSpPr>
            <p:nvPr/>
          </p:nvSpPr>
          <p:spPr bwMode="auto">
            <a:xfrm>
              <a:off x="7656913" y="3899927"/>
              <a:ext cx="212977" cy="11717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211" y="0"/>
                </a:cxn>
                <a:cxn ang="0">
                  <a:pos x="229" y="2"/>
                </a:cxn>
                <a:cxn ang="0">
                  <a:pos x="245" y="11"/>
                </a:cxn>
                <a:cxn ang="0">
                  <a:pos x="257" y="23"/>
                </a:cxn>
                <a:cxn ang="0">
                  <a:pos x="266" y="39"/>
                </a:cxn>
                <a:cxn ang="0">
                  <a:pos x="269" y="57"/>
                </a:cxn>
                <a:cxn ang="0">
                  <a:pos x="269" y="90"/>
                </a:cxn>
                <a:cxn ang="0">
                  <a:pos x="266" y="108"/>
                </a:cxn>
                <a:cxn ang="0">
                  <a:pos x="257" y="124"/>
                </a:cxn>
                <a:cxn ang="0">
                  <a:pos x="245" y="137"/>
                </a:cxn>
                <a:cxn ang="0">
                  <a:pos x="229" y="145"/>
                </a:cxn>
                <a:cxn ang="0">
                  <a:pos x="211" y="148"/>
                </a:cxn>
                <a:cxn ang="0">
                  <a:pos x="57" y="148"/>
                </a:cxn>
                <a:cxn ang="0">
                  <a:pos x="39" y="145"/>
                </a:cxn>
                <a:cxn ang="0">
                  <a:pos x="23" y="137"/>
                </a:cxn>
                <a:cxn ang="0">
                  <a:pos x="11" y="124"/>
                </a:cxn>
                <a:cxn ang="0">
                  <a:pos x="3" y="108"/>
                </a:cxn>
                <a:cxn ang="0">
                  <a:pos x="0" y="90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1" y="23"/>
                </a:cxn>
                <a:cxn ang="0">
                  <a:pos x="23" y="11"/>
                </a:cxn>
                <a:cxn ang="0">
                  <a:pos x="39" y="2"/>
                </a:cxn>
                <a:cxn ang="0">
                  <a:pos x="57" y="0"/>
                </a:cxn>
              </a:cxnLst>
              <a:rect l="0" t="0" r="r" b="b"/>
              <a:pathLst>
                <a:path w="269" h="148">
                  <a:moveTo>
                    <a:pt x="57" y="0"/>
                  </a:moveTo>
                  <a:lnTo>
                    <a:pt x="211" y="0"/>
                  </a:lnTo>
                  <a:lnTo>
                    <a:pt x="229" y="2"/>
                  </a:lnTo>
                  <a:lnTo>
                    <a:pt x="245" y="11"/>
                  </a:lnTo>
                  <a:lnTo>
                    <a:pt x="257" y="23"/>
                  </a:lnTo>
                  <a:lnTo>
                    <a:pt x="266" y="39"/>
                  </a:lnTo>
                  <a:lnTo>
                    <a:pt x="269" y="57"/>
                  </a:lnTo>
                  <a:lnTo>
                    <a:pt x="269" y="90"/>
                  </a:lnTo>
                  <a:lnTo>
                    <a:pt x="266" y="108"/>
                  </a:lnTo>
                  <a:lnTo>
                    <a:pt x="257" y="124"/>
                  </a:lnTo>
                  <a:lnTo>
                    <a:pt x="245" y="137"/>
                  </a:lnTo>
                  <a:lnTo>
                    <a:pt x="229" y="145"/>
                  </a:lnTo>
                  <a:lnTo>
                    <a:pt x="211" y="148"/>
                  </a:lnTo>
                  <a:lnTo>
                    <a:pt x="57" y="148"/>
                  </a:lnTo>
                  <a:lnTo>
                    <a:pt x="39" y="145"/>
                  </a:lnTo>
                  <a:lnTo>
                    <a:pt x="23" y="137"/>
                  </a:lnTo>
                  <a:lnTo>
                    <a:pt x="11" y="124"/>
                  </a:lnTo>
                  <a:lnTo>
                    <a:pt x="3" y="108"/>
                  </a:lnTo>
                  <a:lnTo>
                    <a:pt x="0" y="9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4000">
                  <a:schemeClr val="bg1">
                    <a:lumMod val="75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  <a:gs pos="82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"/>
            <p:cNvSpPr>
              <a:spLocks/>
            </p:cNvSpPr>
            <p:nvPr/>
          </p:nvSpPr>
          <p:spPr bwMode="auto">
            <a:xfrm>
              <a:off x="7401973" y="1781960"/>
              <a:ext cx="359449" cy="102609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6" y="0"/>
                </a:cxn>
                <a:cxn ang="0">
                  <a:pos x="272" y="2"/>
                </a:cxn>
                <a:cxn ang="0">
                  <a:pos x="295" y="5"/>
                </a:cxn>
                <a:cxn ang="0">
                  <a:pos x="315" y="9"/>
                </a:cxn>
                <a:cxn ang="0">
                  <a:pos x="330" y="11"/>
                </a:cxn>
                <a:cxn ang="0">
                  <a:pos x="340" y="14"/>
                </a:cxn>
                <a:cxn ang="0">
                  <a:pos x="343" y="15"/>
                </a:cxn>
                <a:cxn ang="0">
                  <a:pos x="454" y="134"/>
                </a:cxn>
                <a:cxn ang="0">
                  <a:pos x="401" y="1039"/>
                </a:cxn>
                <a:cxn ang="0">
                  <a:pos x="371" y="1296"/>
                </a:cxn>
                <a:cxn ang="0">
                  <a:pos x="368" y="1293"/>
                </a:cxn>
                <a:cxn ang="0">
                  <a:pos x="363" y="1285"/>
                </a:cxn>
                <a:cxn ang="0">
                  <a:pos x="353" y="1271"/>
                </a:cxn>
                <a:cxn ang="0">
                  <a:pos x="341" y="1254"/>
                </a:cxn>
                <a:cxn ang="0">
                  <a:pos x="325" y="1231"/>
                </a:cxn>
                <a:cxn ang="0">
                  <a:pos x="307" y="1205"/>
                </a:cxn>
                <a:cxn ang="0">
                  <a:pos x="287" y="1175"/>
                </a:cxn>
                <a:cxn ang="0">
                  <a:pos x="265" y="1142"/>
                </a:cxn>
                <a:cxn ang="0">
                  <a:pos x="242" y="1107"/>
                </a:cxn>
                <a:cxn ang="0">
                  <a:pos x="218" y="1069"/>
                </a:cxn>
                <a:cxn ang="0">
                  <a:pos x="195" y="1029"/>
                </a:cxn>
                <a:cxn ang="0">
                  <a:pos x="147" y="945"/>
                </a:cxn>
                <a:cxn ang="0">
                  <a:pos x="124" y="900"/>
                </a:cxn>
                <a:cxn ang="0">
                  <a:pos x="101" y="856"/>
                </a:cxn>
                <a:cxn ang="0">
                  <a:pos x="82" y="811"/>
                </a:cxn>
                <a:cxn ang="0">
                  <a:pos x="63" y="767"/>
                </a:cxn>
                <a:cxn ang="0">
                  <a:pos x="47" y="722"/>
                </a:cxn>
                <a:cxn ang="0">
                  <a:pos x="32" y="670"/>
                </a:cxn>
                <a:cxn ang="0">
                  <a:pos x="20" y="616"/>
                </a:cxn>
                <a:cxn ang="0">
                  <a:pos x="10" y="564"/>
                </a:cxn>
                <a:cxn ang="0">
                  <a:pos x="5" y="511"/>
                </a:cxn>
                <a:cxn ang="0">
                  <a:pos x="1" y="460"/>
                </a:cxn>
                <a:cxn ang="0">
                  <a:pos x="0" y="412"/>
                </a:cxn>
                <a:cxn ang="0">
                  <a:pos x="0" y="366"/>
                </a:cxn>
                <a:cxn ang="0">
                  <a:pos x="1" y="323"/>
                </a:cxn>
                <a:cxn ang="0">
                  <a:pos x="4" y="284"/>
                </a:cxn>
                <a:cxn ang="0">
                  <a:pos x="7" y="250"/>
                </a:cxn>
                <a:cxn ang="0">
                  <a:pos x="10" y="220"/>
                </a:cxn>
                <a:cxn ang="0">
                  <a:pos x="13" y="195"/>
                </a:cxn>
                <a:cxn ang="0">
                  <a:pos x="16" y="178"/>
                </a:cxn>
                <a:cxn ang="0">
                  <a:pos x="17" y="166"/>
                </a:cxn>
                <a:cxn ang="0">
                  <a:pos x="20" y="158"/>
                </a:cxn>
                <a:cxn ang="0">
                  <a:pos x="22" y="149"/>
                </a:cxn>
                <a:cxn ang="0">
                  <a:pos x="28" y="136"/>
                </a:cxn>
                <a:cxn ang="0">
                  <a:pos x="37" y="117"/>
                </a:cxn>
                <a:cxn ang="0">
                  <a:pos x="50" y="96"/>
                </a:cxn>
                <a:cxn ang="0">
                  <a:pos x="67" y="74"/>
                </a:cxn>
                <a:cxn ang="0">
                  <a:pos x="88" y="52"/>
                </a:cxn>
                <a:cxn ang="0">
                  <a:pos x="116" y="30"/>
                </a:cxn>
                <a:cxn ang="0">
                  <a:pos x="139" y="17"/>
                </a:cxn>
                <a:cxn ang="0">
                  <a:pos x="164" y="7"/>
                </a:cxn>
                <a:cxn ang="0">
                  <a:pos x="192" y="2"/>
                </a:cxn>
                <a:cxn ang="0">
                  <a:pos x="220" y="0"/>
                </a:cxn>
              </a:cxnLst>
              <a:rect l="0" t="0" r="r" b="b"/>
              <a:pathLst>
                <a:path w="454" h="1296">
                  <a:moveTo>
                    <a:pt x="220" y="0"/>
                  </a:moveTo>
                  <a:lnTo>
                    <a:pt x="246" y="0"/>
                  </a:lnTo>
                  <a:lnTo>
                    <a:pt x="272" y="2"/>
                  </a:lnTo>
                  <a:lnTo>
                    <a:pt x="295" y="5"/>
                  </a:lnTo>
                  <a:lnTo>
                    <a:pt x="315" y="9"/>
                  </a:lnTo>
                  <a:lnTo>
                    <a:pt x="330" y="11"/>
                  </a:lnTo>
                  <a:lnTo>
                    <a:pt x="340" y="14"/>
                  </a:lnTo>
                  <a:lnTo>
                    <a:pt x="343" y="15"/>
                  </a:lnTo>
                  <a:lnTo>
                    <a:pt x="454" y="134"/>
                  </a:lnTo>
                  <a:lnTo>
                    <a:pt x="401" y="1039"/>
                  </a:lnTo>
                  <a:lnTo>
                    <a:pt x="371" y="1296"/>
                  </a:lnTo>
                  <a:lnTo>
                    <a:pt x="368" y="1293"/>
                  </a:lnTo>
                  <a:lnTo>
                    <a:pt x="363" y="1285"/>
                  </a:lnTo>
                  <a:lnTo>
                    <a:pt x="353" y="1271"/>
                  </a:lnTo>
                  <a:lnTo>
                    <a:pt x="341" y="1254"/>
                  </a:lnTo>
                  <a:lnTo>
                    <a:pt x="325" y="1231"/>
                  </a:lnTo>
                  <a:lnTo>
                    <a:pt x="307" y="1205"/>
                  </a:lnTo>
                  <a:lnTo>
                    <a:pt x="287" y="1175"/>
                  </a:lnTo>
                  <a:lnTo>
                    <a:pt x="265" y="1142"/>
                  </a:lnTo>
                  <a:lnTo>
                    <a:pt x="242" y="1107"/>
                  </a:lnTo>
                  <a:lnTo>
                    <a:pt x="218" y="1069"/>
                  </a:lnTo>
                  <a:lnTo>
                    <a:pt x="195" y="1029"/>
                  </a:lnTo>
                  <a:lnTo>
                    <a:pt x="147" y="945"/>
                  </a:lnTo>
                  <a:lnTo>
                    <a:pt x="124" y="900"/>
                  </a:lnTo>
                  <a:lnTo>
                    <a:pt x="101" y="856"/>
                  </a:lnTo>
                  <a:lnTo>
                    <a:pt x="82" y="811"/>
                  </a:lnTo>
                  <a:lnTo>
                    <a:pt x="63" y="767"/>
                  </a:lnTo>
                  <a:lnTo>
                    <a:pt x="47" y="722"/>
                  </a:lnTo>
                  <a:lnTo>
                    <a:pt x="32" y="670"/>
                  </a:lnTo>
                  <a:lnTo>
                    <a:pt x="20" y="616"/>
                  </a:lnTo>
                  <a:lnTo>
                    <a:pt x="10" y="564"/>
                  </a:lnTo>
                  <a:lnTo>
                    <a:pt x="5" y="511"/>
                  </a:lnTo>
                  <a:lnTo>
                    <a:pt x="1" y="460"/>
                  </a:lnTo>
                  <a:lnTo>
                    <a:pt x="0" y="412"/>
                  </a:lnTo>
                  <a:lnTo>
                    <a:pt x="0" y="366"/>
                  </a:lnTo>
                  <a:lnTo>
                    <a:pt x="1" y="323"/>
                  </a:lnTo>
                  <a:lnTo>
                    <a:pt x="4" y="284"/>
                  </a:lnTo>
                  <a:lnTo>
                    <a:pt x="7" y="250"/>
                  </a:lnTo>
                  <a:lnTo>
                    <a:pt x="10" y="220"/>
                  </a:lnTo>
                  <a:lnTo>
                    <a:pt x="13" y="195"/>
                  </a:lnTo>
                  <a:lnTo>
                    <a:pt x="16" y="178"/>
                  </a:lnTo>
                  <a:lnTo>
                    <a:pt x="17" y="166"/>
                  </a:lnTo>
                  <a:lnTo>
                    <a:pt x="20" y="158"/>
                  </a:lnTo>
                  <a:lnTo>
                    <a:pt x="22" y="149"/>
                  </a:lnTo>
                  <a:lnTo>
                    <a:pt x="28" y="136"/>
                  </a:lnTo>
                  <a:lnTo>
                    <a:pt x="37" y="117"/>
                  </a:lnTo>
                  <a:lnTo>
                    <a:pt x="50" y="96"/>
                  </a:lnTo>
                  <a:lnTo>
                    <a:pt x="67" y="74"/>
                  </a:lnTo>
                  <a:lnTo>
                    <a:pt x="88" y="52"/>
                  </a:lnTo>
                  <a:lnTo>
                    <a:pt x="116" y="30"/>
                  </a:lnTo>
                  <a:lnTo>
                    <a:pt x="139" y="17"/>
                  </a:lnTo>
                  <a:lnTo>
                    <a:pt x="164" y="7"/>
                  </a:lnTo>
                  <a:lnTo>
                    <a:pt x="192" y="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E2A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3"/>
            <p:cNvSpPr>
              <a:spLocks/>
            </p:cNvSpPr>
            <p:nvPr/>
          </p:nvSpPr>
          <p:spPr bwMode="auto">
            <a:xfrm>
              <a:off x="7747964" y="1770875"/>
              <a:ext cx="359449" cy="1026884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34" y="0"/>
                </a:cxn>
                <a:cxn ang="0">
                  <a:pos x="262" y="3"/>
                </a:cxn>
                <a:cxn ang="0">
                  <a:pos x="289" y="8"/>
                </a:cxn>
                <a:cxn ang="0">
                  <a:pos x="314" y="17"/>
                </a:cxn>
                <a:cxn ang="0">
                  <a:pos x="338" y="31"/>
                </a:cxn>
                <a:cxn ang="0">
                  <a:pos x="366" y="53"/>
                </a:cxn>
                <a:cxn ang="0">
                  <a:pos x="387" y="75"/>
                </a:cxn>
                <a:cxn ang="0">
                  <a:pos x="404" y="97"/>
                </a:cxn>
                <a:cxn ang="0">
                  <a:pos x="417" y="118"/>
                </a:cxn>
                <a:cxn ang="0">
                  <a:pos x="426" y="137"/>
                </a:cxn>
                <a:cxn ang="0">
                  <a:pos x="432" y="150"/>
                </a:cxn>
                <a:cxn ang="0">
                  <a:pos x="434" y="159"/>
                </a:cxn>
                <a:cxn ang="0">
                  <a:pos x="437" y="167"/>
                </a:cxn>
                <a:cxn ang="0">
                  <a:pos x="438" y="179"/>
                </a:cxn>
                <a:cxn ang="0">
                  <a:pos x="441" y="196"/>
                </a:cxn>
                <a:cxn ang="0">
                  <a:pos x="443" y="220"/>
                </a:cxn>
                <a:cxn ang="0">
                  <a:pos x="447" y="251"/>
                </a:cxn>
                <a:cxn ang="0">
                  <a:pos x="450" y="285"/>
                </a:cxn>
                <a:cxn ang="0">
                  <a:pos x="453" y="324"/>
                </a:cxn>
                <a:cxn ang="0">
                  <a:pos x="454" y="367"/>
                </a:cxn>
                <a:cxn ang="0">
                  <a:pos x="454" y="413"/>
                </a:cxn>
                <a:cxn ang="0">
                  <a:pos x="453" y="461"/>
                </a:cxn>
                <a:cxn ang="0">
                  <a:pos x="449" y="512"/>
                </a:cxn>
                <a:cxn ang="0">
                  <a:pos x="442" y="565"/>
                </a:cxn>
                <a:cxn ang="0">
                  <a:pos x="433" y="617"/>
                </a:cxn>
                <a:cxn ang="0">
                  <a:pos x="421" y="671"/>
                </a:cxn>
                <a:cxn ang="0">
                  <a:pos x="405" y="723"/>
                </a:cxn>
                <a:cxn ang="0">
                  <a:pos x="389" y="768"/>
                </a:cxn>
                <a:cxn ang="0">
                  <a:pos x="371" y="812"/>
                </a:cxn>
                <a:cxn ang="0">
                  <a:pos x="351" y="857"/>
                </a:cxn>
                <a:cxn ang="0">
                  <a:pos x="307" y="946"/>
                </a:cxn>
                <a:cxn ang="0">
                  <a:pos x="283" y="988"/>
                </a:cxn>
                <a:cxn ang="0">
                  <a:pos x="258" y="1029"/>
                </a:cxn>
                <a:cxn ang="0">
                  <a:pos x="234" y="1070"/>
                </a:cxn>
                <a:cxn ang="0">
                  <a:pos x="210" y="1108"/>
                </a:cxn>
                <a:cxn ang="0">
                  <a:pos x="188" y="1143"/>
                </a:cxn>
                <a:cxn ang="0">
                  <a:pos x="167" y="1176"/>
                </a:cxn>
                <a:cxn ang="0">
                  <a:pos x="147" y="1206"/>
                </a:cxn>
                <a:cxn ang="0">
                  <a:pos x="129" y="1232"/>
                </a:cxn>
                <a:cxn ang="0">
                  <a:pos x="113" y="1255"/>
                </a:cxn>
                <a:cxn ang="0">
                  <a:pos x="100" y="1272"/>
                </a:cxn>
                <a:cxn ang="0">
                  <a:pos x="91" y="1286"/>
                </a:cxn>
                <a:cxn ang="0">
                  <a:pos x="85" y="1294"/>
                </a:cxn>
                <a:cxn ang="0">
                  <a:pos x="83" y="1297"/>
                </a:cxn>
                <a:cxn ang="0">
                  <a:pos x="53" y="1040"/>
                </a:cxn>
                <a:cxn ang="0">
                  <a:pos x="0" y="135"/>
                </a:cxn>
                <a:cxn ang="0">
                  <a:pos x="110" y="16"/>
                </a:cxn>
                <a:cxn ang="0">
                  <a:pos x="114" y="15"/>
                </a:cxn>
                <a:cxn ang="0">
                  <a:pos x="124" y="12"/>
                </a:cxn>
                <a:cxn ang="0">
                  <a:pos x="139" y="10"/>
                </a:cxn>
                <a:cxn ang="0">
                  <a:pos x="159" y="6"/>
                </a:cxn>
                <a:cxn ang="0">
                  <a:pos x="182" y="3"/>
                </a:cxn>
                <a:cxn ang="0">
                  <a:pos x="208" y="0"/>
                </a:cxn>
              </a:cxnLst>
              <a:rect l="0" t="0" r="r" b="b"/>
              <a:pathLst>
                <a:path w="454" h="1297">
                  <a:moveTo>
                    <a:pt x="208" y="0"/>
                  </a:moveTo>
                  <a:lnTo>
                    <a:pt x="234" y="0"/>
                  </a:lnTo>
                  <a:lnTo>
                    <a:pt x="262" y="3"/>
                  </a:lnTo>
                  <a:lnTo>
                    <a:pt x="289" y="8"/>
                  </a:lnTo>
                  <a:lnTo>
                    <a:pt x="314" y="17"/>
                  </a:lnTo>
                  <a:lnTo>
                    <a:pt x="338" y="31"/>
                  </a:lnTo>
                  <a:lnTo>
                    <a:pt x="366" y="53"/>
                  </a:lnTo>
                  <a:lnTo>
                    <a:pt x="387" y="75"/>
                  </a:lnTo>
                  <a:lnTo>
                    <a:pt x="404" y="97"/>
                  </a:lnTo>
                  <a:lnTo>
                    <a:pt x="417" y="118"/>
                  </a:lnTo>
                  <a:lnTo>
                    <a:pt x="426" y="137"/>
                  </a:lnTo>
                  <a:lnTo>
                    <a:pt x="432" y="150"/>
                  </a:lnTo>
                  <a:lnTo>
                    <a:pt x="434" y="159"/>
                  </a:lnTo>
                  <a:lnTo>
                    <a:pt x="437" y="167"/>
                  </a:lnTo>
                  <a:lnTo>
                    <a:pt x="438" y="179"/>
                  </a:lnTo>
                  <a:lnTo>
                    <a:pt x="441" y="196"/>
                  </a:lnTo>
                  <a:lnTo>
                    <a:pt x="443" y="220"/>
                  </a:lnTo>
                  <a:lnTo>
                    <a:pt x="447" y="251"/>
                  </a:lnTo>
                  <a:lnTo>
                    <a:pt x="450" y="285"/>
                  </a:lnTo>
                  <a:lnTo>
                    <a:pt x="453" y="324"/>
                  </a:lnTo>
                  <a:lnTo>
                    <a:pt x="454" y="367"/>
                  </a:lnTo>
                  <a:lnTo>
                    <a:pt x="454" y="413"/>
                  </a:lnTo>
                  <a:lnTo>
                    <a:pt x="453" y="461"/>
                  </a:lnTo>
                  <a:lnTo>
                    <a:pt x="449" y="512"/>
                  </a:lnTo>
                  <a:lnTo>
                    <a:pt x="442" y="565"/>
                  </a:lnTo>
                  <a:lnTo>
                    <a:pt x="433" y="617"/>
                  </a:lnTo>
                  <a:lnTo>
                    <a:pt x="421" y="671"/>
                  </a:lnTo>
                  <a:lnTo>
                    <a:pt x="405" y="723"/>
                  </a:lnTo>
                  <a:lnTo>
                    <a:pt x="389" y="768"/>
                  </a:lnTo>
                  <a:lnTo>
                    <a:pt x="371" y="812"/>
                  </a:lnTo>
                  <a:lnTo>
                    <a:pt x="351" y="857"/>
                  </a:lnTo>
                  <a:lnTo>
                    <a:pt x="307" y="946"/>
                  </a:lnTo>
                  <a:lnTo>
                    <a:pt x="283" y="988"/>
                  </a:lnTo>
                  <a:lnTo>
                    <a:pt x="258" y="1029"/>
                  </a:lnTo>
                  <a:lnTo>
                    <a:pt x="234" y="1070"/>
                  </a:lnTo>
                  <a:lnTo>
                    <a:pt x="210" y="1108"/>
                  </a:lnTo>
                  <a:lnTo>
                    <a:pt x="188" y="1143"/>
                  </a:lnTo>
                  <a:lnTo>
                    <a:pt x="167" y="1176"/>
                  </a:lnTo>
                  <a:lnTo>
                    <a:pt x="147" y="1206"/>
                  </a:lnTo>
                  <a:lnTo>
                    <a:pt x="129" y="1232"/>
                  </a:lnTo>
                  <a:lnTo>
                    <a:pt x="113" y="1255"/>
                  </a:lnTo>
                  <a:lnTo>
                    <a:pt x="100" y="1272"/>
                  </a:lnTo>
                  <a:lnTo>
                    <a:pt x="91" y="1286"/>
                  </a:lnTo>
                  <a:lnTo>
                    <a:pt x="85" y="1294"/>
                  </a:lnTo>
                  <a:lnTo>
                    <a:pt x="83" y="1297"/>
                  </a:lnTo>
                  <a:lnTo>
                    <a:pt x="53" y="1040"/>
                  </a:lnTo>
                  <a:lnTo>
                    <a:pt x="0" y="135"/>
                  </a:lnTo>
                  <a:lnTo>
                    <a:pt x="110" y="16"/>
                  </a:lnTo>
                  <a:lnTo>
                    <a:pt x="114" y="15"/>
                  </a:lnTo>
                  <a:lnTo>
                    <a:pt x="124" y="12"/>
                  </a:lnTo>
                  <a:lnTo>
                    <a:pt x="139" y="10"/>
                  </a:lnTo>
                  <a:lnTo>
                    <a:pt x="159" y="6"/>
                  </a:lnTo>
                  <a:lnTo>
                    <a:pt x="182" y="3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4"/>
            <p:cNvSpPr>
              <a:spLocks/>
            </p:cNvSpPr>
            <p:nvPr/>
          </p:nvSpPr>
          <p:spPr bwMode="auto">
            <a:xfrm>
              <a:off x="7649787" y="1727330"/>
              <a:ext cx="111635" cy="110130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7" y="0"/>
                </a:cxn>
                <a:cxn ang="0">
                  <a:pos x="71" y="3"/>
                </a:cxn>
                <a:cxn ang="0">
                  <a:pos x="77" y="7"/>
                </a:cxn>
                <a:cxn ang="0">
                  <a:pos x="84" y="15"/>
                </a:cxn>
                <a:cxn ang="0">
                  <a:pos x="94" y="25"/>
                </a:cxn>
                <a:cxn ang="0">
                  <a:pos x="103" y="40"/>
                </a:cxn>
                <a:cxn ang="0">
                  <a:pos x="112" y="59"/>
                </a:cxn>
                <a:cxn ang="0">
                  <a:pos x="120" y="83"/>
                </a:cxn>
                <a:cxn ang="0">
                  <a:pos x="129" y="114"/>
                </a:cxn>
                <a:cxn ang="0">
                  <a:pos x="136" y="151"/>
                </a:cxn>
                <a:cxn ang="0">
                  <a:pos x="141" y="196"/>
                </a:cxn>
                <a:cxn ang="0">
                  <a:pos x="112" y="1391"/>
                </a:cxn>
                <a:cxn ang="0">
                  <a:pos x="112" y="1387"/>
                </a:cxn>
                <a:cxn ang="0">
                  <a:pos x="109" y="1374"/>
                </a:cxn>
                <a:cxn ang="0">
                  <a:pos x="107" y="1354"/>
                </a:cxn>
                <a:cxn ang="0">
                  <a:pos x="103" y="1328"/>
                </a:cxn>
                <a:cxn ang="0">
                  <a:pos x="98" y="1297"/>
                </a:cxn>
                <a:cxn ang="0">
                  <a:pos x="92" y="1260"/>
                </a:cxn>
                <a:cxn ang="0">
                  <a:pos x="87" y="1219"/>
                </a:cxn>
                <a:cxn ang="0">
                  <a:pos x="80" y="1175"/>
                </a:cxn>
                <a:cxn ang="0">
                  <a:pos x="74" y="1128"/>
                </a:cxn>
                <a:cxn ang="0">
                  <a:pos x="61" y="1031"/>
                </a:cxn>
                <a:cxn ang="0">
                  <a:pos x="53" y="981"/>
                </a:cxn>
                <a:cxn ang="0">
                  <a:pos x="48" y="933"/>
                </a:cxn>
                <a:cxn ang="0">
                  <a:pos x="41" y="885"/>
                </a:cxn>
                <a:cxn ang="0">
                  <a:pos x="36" y="841"/>
                </a:cxn>
                <a:cxn ang="0">
                  <a:pos x="30" y="799"/>
                </a:cxn>
                <a:cxn ang="0">
                  <a:pos x="25" y="761"/>
                </a:cxn>
                <a:cxn ang="0">
                  <a:pos x="23" y="727"/>
                </a:cxn>
                <a:cxn ang="0">
                  <a:pos x="20" y="700"/>
                </a:cxn>
                <a:cxn ang="0">
                  <a:pos x="19" y="673"/>
                </a:cxn>
                <a:cxn ang="0">
                  <a:pos x="16" y="642"/>
                </a:cxn>
                <a:cxn ang="0">
                  <a:pos x="13" y="607"/>
                </a:cxn>
                <a:cxn ang="0">
                  <a:pos x="11" y="567"/>
                </a:cxn>
                <a:cxn ang="0">
                  <a:pos x="8" y="524"/>
                </a:cxn>
                <a:cxn ang="0">
                  <a:pos x="5" y="480"/>
                </a:cxn>
                <a:cxn ang="0">
                  <a:pos x="3" y="434"/>
                </a:cxn>
                <a:cxn ang="0">
                  <a:pos x="2" y="387"/>
                </a:cxn>
                <a:cxn ang="0">
                  <a:pos x="0" y="341"/>
                </a:cxn>
                <a:cxn ang="0">
                  <a:pos x="0" y="248"/>
                </a:cxn>
                <a:cxn ang="0">
                  <a:pos x="2" y="205"/>
                </a:cxn>
                <a:cxn ang="0">
                  <a:pos x="4" y="163"/>
                </a:cxn>
                <a:cxn ang="0">
                  <a:pos x="8" y="125"/>
                </a:cxn>
                <a:cxn ang="0">
                  <a:pos x="13" y="91"/>
                </a:cxn>
                <a:cxn ang="0">
                  <a:pos x="20" y="61"/>
                </a:cxn>
                <a:cxn ang="0">
                  <a:pos x="29" y="36"/>
                </a:cxn>
                <a:cxn ang="0">
                  <a:pos x="40" y="18"/>
                </a:cxn>
                <a:cxn ang="0">
                  <a:pos x="52" y="6"/>
                </a:cxn>
                <a:cxn ang="0">
                  <a:pos x="66" y="0"/>
                </a:cxn>
              </a:cxnLst>
              <a:rect l="0" t="0" r="r" b="b"/>
              <a:pathLst>
                <a:path w="141" h="1391">
                  <a:moveTo>
                    <a:pt x="66" y="0"/>
                  </a:moveTo>
                  <a:lnTo>
                    <a:pt x="67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4" y="15"/>
                  </a:lnTo>
                  <a:lnTo>
                    <a:pt x="94" y="25"/>
                  </a:lnTo>
                  <a:lnTo>
                    <a:pt x="103" y="40"/>
                  </a:lnTo>
                  <a:lnTo>
                    <a:pt x="112" y="59"/>
                  </a:lnTo>
                  <a:lnTo>
                    <a:pt x="120" y="83"/>
                  </a:lnTo>
                  <a:lnTo>
                    <a:pt x="129" y="114"/>
                  </a:lnTo>
                  <a:lnTo>
                    <a:pt x="136" y="151"/>
                  </a:lnTo>
                  <a:lnTo>
                    <a:pt x="141" y="196"/>
                  </a:lnTo>
                  <a:lnTo>
                    <a:pt x="112" y="1391"/>
                  </a:lnTo>
                  <a:lnTo>
                    <a:pt x="112" y="1387"/>
                  </a:lnTo>
                  <a:lnTo>
                    <a:pt x="109" y="1374"/>
                  </a:lnTo>
                  <a:lnTo>
                    <a:pt x="107" y="1354"/>
                  </a:lnTo>
                  <a:lnTo>
                    <a:pt x="103" y="1328"/>
                  </a:lnTo>
                  <a:lnTo>
                    <a:pt x="98" y="1297"/>
                  </a:lnTo>
                  <a:lnTo>
                    <a:pt x="92" y="1260"/>
                  </a:lnTo>
                  <a:lnTo>
                    <a:pt x="87" y="1219"/>
                  </a:lnTo>
                  <a:lnTo>
                    <a:pt x="80" y="1175"/>
                  </a:lnTo>
                  <a:lnTo>
                    <a:pt x="74" y="1128"/>
                  </a:lnTo>
                  <a:lnTo>
                    <a:pt x="61" y="1031"/>
                  </a:lnTo>
                  <a:lnTo>
                    <a:pt x="53" y="981"/>
                  </a:lnTo>
                  <a:lnTo>
                    <a:pt x="48" y="933"/>
                  </a:lnTo>
                  <a:lnTo>
                    <a:pt x="41" y="885"/>
                  </a:lnTo>
                  <a:lnTo>
                    <a:pt x="36" y="841"/>
                  </a:lnTo>
                  <a:lnTo>
                    <a:pt x="30" y="799"/>
                  </a:lnTo>
                  <a:lnTo>
                    <a:pt x="25" y="761"/>
                  </a:lnTo>
                  <a:lnTo>
                    <a:pt x="23" y="727"/>
                  </a:lnTo>
                  <a:lnTo>
                    <a:pt x="20" y="700"/>
                  </a:lnTo>
                  <a:lnTo>
                    <a:pt x="19" y="673"/>
                  </a:lnTo>
                  <a:lnTo>
                    <a:pt x="16" y="642"/>
                  </a:lnTo>
                  <a:lnTo>
                    <a:pt x="13" y="607"/>
                  </a:lnTo>
                  <a:lnTo>
                    <a:pt x="11" y="567"/>
                  </a:lnTo>
                  <a:lnTo>
                    <a:pt x="8" y="524"/>
                  </a:lnTo>
                  <a:lnTo>
                    <a:pt x="5" y="480"/>
                  </a:lnTo>
                  <a:lnTo>
                    <a:pt x="3" y="434"/>
                  </a:lnTo>
                  <a:lnTo>
                    <a:pt x="2" y="387"/>
                  </a:lnTo>
                  <a:lnTo>
                    <a:pt x="0" y="341"/>
                  </a:lnTo>
                  <a:lnTo>
                    <a:pt x="0" y="248"/>
                  </a:lnTo>
                  <a:lnTo>
                    <a:pt x="2" y="205"/>
                  </a:lnTo>
                  <a:lnTo>
                    <a:pt x="4" y="163"/>
                  </a:lnTo>
                  <a:lnTo>
                    <a:pt x="8" y="125"/>
                  </a:lnTo>
                  <a:lnTo>
                    <a:pt x="13" y="91"/>
                  </a:lnTo>
                  <a:lnTo>
                    <a:pt x="20" y="61"/>
                  </a:lnTo>
                  <a:lnTo>
                    <a:pt x="29" y="36"/>
                  </a:lnTo>
                  <a:lnTo>
                    <a:pt x="40" y="18"/>
                  </a:lnTo>
                  <a:lnTo>
                    <a:pt x="5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88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9" name="Freeform 208"/>
          <p:cNvSpPr/>
          <p:nvPr/>
        </p:nvSpPr>
        <p:spPr>
          <a:xfrm>
            <a:off x="4752765" y="3847592"/>
            <a:ext cx="2020064" cy="1200750"/>
          </a:xfrm>
          <a:custGeom>
            <a:avLst/>
            <a:gdLst>
              <a:gd name="connsiteX0" fmla="*/ 0 w 551487"/>
              <a:gd name="connsiteY0" fmla="*/ 38545 h 316067"/>
              <a:gd name="connsiteX1" fmla="*/ 412726 w 551487"/>
              <a:gd name="connsiteY1" fmla="*/ 31429 h 316067"/>
              <a:gd name="connsiteX2" fmla="*/ 469653 w 551487"/>
              <a:gd name="connsiteY2" fmla="*/ 227118 h 316067"/>
              <a:gd name="connsiteX3" fmla="*/ 551487 w 551487"/>
              <a:gd name="connsiteY3" fmla="*/ 316067 h 316067"/>
              <a:gd name="connsiteX0" fmla="*/ 0 w 1769099"/>
              <a:gd name="connsiteY0" fmla="*/ 38545 h 249158"/>
              <a:gd name="connsiteX1" fmla="*/ 412726 w 1769099"/>
              <a:gd name="connsiteY1" fmla="*/ 31429 h 249158"/>
              <a:gd name="connsiteX2" fmla="*/ 469653 w 1769099"/>
              <a:gd name="connsiteY2" fmla="*/ 227118 h 249158"/>
              <a:gd name="connsiteX3" fmla="*/ 1769099 w 1769099"/>
              <a:gd name="connsiteY3" fmla="*/ 163667 h 249158"/>
              <a:gd name="connsiteX0" fmla="*/ 0 w 1808787"/>
              <a:gd name="connsiteY0" fmla="*/ 601604 h 885799"/>
              <a:gd name="connsiteX1" fmla="*/ 412726 w 1808787"/>
              <a:gd name="connsiteY1" fmla="*/ 594488 h 885799"/>
              <a:gd name="connsiteX2" fmla="*/ 469653 w 1808787"/>
              <a:gd name="connsiteY2" fmla="*/ 790177 h 885799"/>
              <a:gd name="connsiteX3" fmla="*/ 1808787 w 1808787"/>
              <a:gd name="connsiteY3" fmla="*/ 20755 h 885799"/>
              <a:gd name="connsiteX0" fmla="*/ 0 w 1999318"/>
              <a:gd name="connsiteY0" fmla="*/ 601604 h 867870"/>
              <a:gd name="connsiteX1" fmla="*/ 412726 w 1999318"/>
              <a:gd name="connsiteY1" fmla="*/ 594488 h 867870"/>
              <a:gd name="connsiteX2" fmla="*/ 1766641 w 1999318"/>
              <a:gd name="connsiteY2" fmla="*/ 772248 h 867870"/>
              <a:gd name="connsiteX3" fmla="*/ 1808787 w 1999318"/>
              <a:gd name="connsiteY3" fmla="*/ 20755 h 867870"/>
              <a:gd name="connsiteX0" fmla="*/ 0 w 1964688"/>
              <a:gd name="connsiteY0" fmla="*/ 601604 h 887294"/>
              <a:gd name="connsiteX1" fmla="*/ 620502 w 1964688"/>
              <a:gd name="connsiteY1" fmla="*/ 711029 h 887294"/>
              <a:gd name="connsiteX2" fmla="*/ 1766641 w 1964688"/>
              <a:gd name="connsiteY2" fmla="*/ 772248 h 887294"/>
              <a:gd name="connsiteX3" fmla="*/ 1808787 w 1964688"/>
              <a:gd name="connsiteY3" fmla="*/ 20755 h 887294"/>
              <a:gd name="connsiteX0" fmla="*/ 0 w 1964688"/>
              <a:gd name="connsiteY0" fmla="*/ 601604 h 869056"/>
              <a:gd name="connsiteX1" fmla="*/ 1766641 w 1964688"/>
              <a:gd name="connsiteY1" fmla="*/ 772248 h 869056"/>
              <a:gd name="connsiteX2" fmla="*/ 1808787 w 1964688"/>
              <a:gd name="connsiteY2" fmla="*/ 20755 h 869056"/>
              <a:gd name="connsiteX0" fmla="*/ 0 w 1964688"/>
              <a:gd name="connsiteY0" fmla="*/ 601604 h 869056"/>
              <a:gd name="connsiteX1" fmla="*/ 1766641 w 1964688"/>
              <a:gd name="connsiteY1" fmla="*/ 772248 h 869056"/>
              <a:gd name="connsiteX2" fmla="*/ 1808787 w 1964688"/>
              <a:gd name="connsiteY2" fmla="*/ 20755 h 869056"/>
              <a:gd name="connsiteX0" fmla="*/ 0 w 1964688"/>
              <a:gd name="connsiteY0" fmla="*/ 601604 h 1200750"/>
              <a:gd name="connsiteX1" fmla="*/ 1766641 w 1964688"/>
              <a:gd name="connsiteY1" fmla="*/ 772248 h 1200750"/>
              <a:gd name="connsiteX2" fmla="*/ 1808787 w 1964688"/>
              <a:gd name="connsiteY2" fmla="*/ 20755 h 1200750"/>
              <a:gd name="connsiteX0" fmla="*/ 0 w 2020064"/>
              <a:gd name="connsiteY0" fmla="*/ 601604 h 1200750"/>
              <a:gd name="connsiteX1" fmla="*/ 1766641 w 2020064"/>
              <a:gd name="connsiteY1" fmla="*/ 772248 h 1200750"/>
              <a:gd name="connsiteX2" fmla="*/ 1808787 w 2020064"/>
              <a:gd name="connsiteY2" fmla="*/ 20755 h 12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0064" h="1200750">
                <a:moveTo>
                  <a:pt x="0" y="601604"/>
                </a:moveTo>
                <a:cubicBezTo>
                  <a:pt x="685644" y="599055"/>
                  <a:pt x="1247130" y="1200750"/>
                  <a:pt x="1766641" y="772248"/>
                </a:cubicBezTo>
                <a:cubicBezTo>
                  <a:pt x="2020064" y="457737"/>
                  <a:pt x="1779433" y="0"/>
                  <a:pt x="1808787" y="20755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6179425" y="4224756"/>
            <a:ext cx="688510" cy="631827"/>
            <a:chOff x="6656294" y="4572000"/>
            <a:chExt cx="688510" cy="631827"/>
          </a:xfrm>
        </p:grpSpPr>
        <p:grpSp>
          <p:nvGrpSpPr>
            <p:cNvPr id="140" name="Group 139"/>
            <p:cNvGrpSpPr/>
            <p:nvPr/>
          </p:nvGrpSpPr>
          <p:grpSpPr>
            <a:xfrm>
              <a:off x="6856412" y="4572000"/>
              <a:ext cx="488392" cy="488392"/>
              <a:chOff x="1827212" y="1981200"/>
              <a:chExt cx="590550" cy="590550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656294" y="4715435"/>
              <a:ext cx="488392" cy="488392"/>
              <a:chOff x="1827212" y="1981200"/>
              <a:chExt cx="590550" cy="59055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1" name="Freeform 210"/>
          <p:cNvSpPr/>
          <p:nvPr/>
        </p:nvSpPr>
        <p:spPr>
          <a:xfrm>
            <a:off x="5451070" y="3351041"/>
            <a:ext cx="722660" cy="1907806"/>
          </a:xfrm>
          <a:custGeom>
            <a:avLst/>
            <a:gdLst>
              <a:gd name="connsiteX0" fmla="*/ 0 w 739588"/>
              <a:gd name="connsiteY0" fmla="*/ 1949823 h 1949823"/>
              <a:gd name="connsiteX1" fmla="*/ 201705 w 739588"/>
              <a:gd name="connsiteY1" fmla="*/ 537882 h 1949823"/>
              <a:gd name="connsiteX2" fmla="*/ 739588 w 739588"/>
              <a:gd name="connsiteY2" fmla="*/ 0 h 1949823"/>
              <a:gd name="connsiteX0" fmla="*/ 0 w 739588"/>
              <a:gd name="connsiteY0" fmla="*/ 1949823 h 1949823"/>
              <a:gd name="connsiteX1" fmla="*/ 201705 w 739588"/>
              <a:gd name="connsiteY1" fmla="*/ 537882 h 1949823"/>
              <a:gd name="connsiteX2" fmla="*/ 739588 w 739588"/>
              <a:gd name="connsiteY2" fmla="*/ 0 h 1949823"/>
              <a:gd name="connsiteX0" fmla="*/ 0 w 722660"/>
              <a:gd name="connsiteY0" fmla="*/ 1907806 h 1907806"/>
              <a:gd name="connsiteX1" fmla="*/ 201705 w 722660"/>
              <a:gd name="connsiteY1" fmla="*/ 495865 h 1907806"/>
              <a:gd name="connsiteX2" fmla="*/ 722660 w 722660"/>
              <a:gd name="connsiteY2" fmla="*/ 0 h 1907806"/>
              <a:gd name="connsiteX0" fmla="*/ 0 w 722660"/>
              <a:gd name="connsiteY0" fmla="*/ 1907806 h 1907806"/>
              <a:gd name="connsiteX1" fmla="*/ 201705 w 722660"/>
              <a:gd name="connsiteY1" fmla="*/ 495865 h 1907806"/>
              <a:gd name="connsiteX2" fmla="*/ 722660 w 722660"/>
              <a:gd name="connsiteY2" fmla="*/ 0 h 190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660" h="1907806">
                <a:moveTo>
                  <a:pt x="0" y="1907806"/>
                </a:moveTo>
                <a:cubicBezTo>
                  <a:pt x="39220" y="1364320"/>
                  <a:pt x="81262" y="813833"/>
                  <a:pt x="201705" y="495865"/>
                </a:cubicBezTo>
                <a:cubicBezTo>
                  <a:pt x="322148" y="177897"/>
                  <a:pt x="564653" y="4619"/>
                  <a:pt x="722660" y="0"/>
                </a:cubicBez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4947458" y="4774752"/>
            <a:ext cx="1066616" cy="914216"/>
            <a:chOff x="5422059" y="5069541"/>
            <a:chExt cx="1066616" cy="914216"/>
          </a:xfrm>
        </p:grpSpPr>
        <p:grpSp>
          <p:nvGrpSpPr>
            <p:cNvPr id="123" name="Group 122"/>
            <p:cNvGrpSpPr/>
            <p:nvPr/>
          </p:nvGrpSpPr>
          <p:grpSpPr>
            <a:xfrm>
              <a:off x="5422059" y="5419165"/>
              <a:ext cx="488392" cy="488392"/>
              <a:chOff x="1827212" y="1981200"/>
              <a:chExt cx="590550" cy="590550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000283" y="5351930"/>
              <a:ext cx="488392" cy="488392"/>
              <a:chOff x="1827212" y="1981200"/>
              <a:chExt cx="590550" cy="59055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691000" y="5069541"/>
              <a:ext cx="488392" cy="488392"/>
              <a:chOff x="1827212" y="1981200"/>
              <a:chExt cx="590550" cy="59055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800165" y="5495365"/>
              <a:ext cx="488392" cy="488392"/>
              <a:chOff x="1827212" y="1981200"/>
              <a:chExt cx="590550" cy="59055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1827212" y="1981200"/>
                <a:ext cx="590550" cy="5905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393700" dist="139700" dir="81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055812" y="2057400"/>
                <a:ext cx="236621" cy="236621"/>
              </a:xfrm>
              <a:prstGeom prst="ellipse">
                <a:avLst/>
              </a:prstGeom>
              <a:solidFill>
                <a:schemeClr val="bg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4" name="TextBox 223"/>
          <p:cNvSpPr txBox="1"/>
          <p:nvPr/>
        </p:nvSpPr>
        <p:spPr>
          <a:xfrm>
            <a:off x="-302625" y="3386095"/>
            <a:ext cx="175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 Brand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9824258" y="1185950"/>
            <a:ext cx="1529542" cy="15295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9824258" y="2913611"/>
            <a:ext cx="1529542" cy="15295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824258" y="4641273"/>
            <a:ext cx="1529542" cy="15295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9878718" y="1691926"/>
            <a:ext cx="1475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Environmental Scanning</a:t>
            </a:r>
            <a:endParaRPr lang="en-US" sz="1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9921135" y="3511990"/>
            <a:ext cx="137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Table-Top Assessment</a:t>
            </a:r>
            <a:endParaRPr lang="en-US" sz="1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9988430" y="519535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Me!</a:t>
            </a:r>
            <a:endParaRPr lang="en-US" sz="16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198123" y="336234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Situation Analysis</a:t>
            </a:r>
            <a:endParaRPr lang="en-US" sz="2800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0" y="0"/>
            <a:ext cx="12192000" cy="688287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60882" y="1138425"/>
            <a:ext cx="5338888" cy="5131566"/>
            <a:chOff x="3359294" y="1330194"/>
            <a:chExt cx="5338888" cy="5131566"/>
          </a:xfrm>
        </p:grpSpPr>
        <p:grpSp>
          <p:nvGrpSpPr>
            <p:cNvPr id="20" name="Group 19"/>
            <p:cNvGrpSpPr/>
            <p:nvPr/>
          </p:nvGrpSpPr>
          <p:grpSpPr>
            <a:xfrm>
              <a:off x="4711402" y="1330194"/>
              <a:ext cx="2651498" cy="2361621"/>
              <a:chOff x="3330575" y="2114550"/>
              <a:chExt cx="4031691" cy="3590925"/>
            </a:xfrm>
            <a:effectLst>
              <a:outerShdw blurRad="457200" dist="266700" dir="7020000" sx="91000" sy="91000" algn="t" rotWithShape="0">
                <a:prstClr val="black">
                  <a:alpha val="52000"/>
                </a:prstClr>
              </a:outerShdw>
            </a:effectLst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330575" y="2114550"/>
                <a:ext cx="4027488" cy="3590925"/>
              </a:xfrm>
              <a:custGeom>
                <a:avLst/>
                <a:gdLst>
                  <a:gd name="T0" fmla="*/ 1240 w 2537"/>
                  <a:gd name="T1" fmla="*/ 0 h 2262"/>
                  <a:gd name="T2" fmla="*/ 1296 w 2537"/>
                  <a:gd name="T3" fmla="*/ 0 h 2262"/>
                  <a:gd name="T4" fmla="*/ 1355 w 2537"/>
                  <a:gd name="T5" fmla="*/ 10 h 2262"/>
                  <a:gd name="T6" fmla="*/ 1409 w 2537"/>
                  <a:gd name="T7" fmla="*/ 29 h 2262"/>
                  <a:gd name="T8" fmla="*/ 1458 w 2537"/>
                  <a:gd name="T9" fmla="*/ 58 h 2262"/>
                  <a:gd name="T10" fmla="*/ 1506 w 2537"/>
                  <a:gd name="T11" fmla="*/ 97 h 2262"/>
                  <a:gd name="T12" fmla="*/ 2537 w 2537"/>
                  <a:gd name="T13" fmla="*/ 1132 h 2262"/>
                  <a:gd name="T14" fmla="*/ 1506 w 2537"/>
                  <a:gd name="T15" fmla="*/ 2164 h 2262"/>
                  <a:gd name="T16" fmla="*/ 1458 w 2537"/>
                  <a:gd name="T17" fmla="*/ 2203 h 2262"/>
                  <a:gd name="T18" fmla="*/ 1409 w 2537"/>
                  <a:gd name="T19" fmla="*/ 2232 h 2262"/>
                  <a:gd name="T20" fmla="*/ 1355 w 2537"/>
                  <a:gd name="T21" fmla="*/ 2251 h 2262"/>
                  <a:gd name="T22" fmla="*/ 1296 w 2537"/>
                  <a:gd name="T23" fmla="*/ 2262 h 2262"/>
                  <a:gd name="T24" fmla="*/ 1240 w 2537"/>
                  <a:gd name="T25" fmla="*/ 2262 h 2262"/>
                  <a:gd name="T26" fmla="*/ 1184 w 2537"/>
                  <a:gd name="T27" fmla="*/ 2251 h 2262"/>
                  <a:gd name="T28" fmla="*/ 1130 w 2537"/>
                  <a:gd name="T29" fmla="*/ 2232 h 2262"/>
                  <a:gd name="T30" fmla="*/ 1078 w 2537"/>
                  <a:gd name="T31" fmla="*/ 2203 h 2262"/>
                  <a:gd name="T32" fmla="*/ 1032 w 2537"/>
                  <a:gd name="T33" fmla="*/ 2164 h 2262"/>
                  <a:gd name="T34" fmla="*/ 0 w 2537"/>
                  <a:gd name="T35" fmla="*/ 1132 h 2262"/>
                  <a:gd name="T36" fmla="*/ 1032 w 2537"/>
                  <a:gd name="T37" fmla="*/ 97 h 2262"/>
                  <a:gd name="T38" fmla="*/ 1078 w 2537"/>
                  <a:gd name="T39" fmla="*/ 58 h 2262"/>
                  <a:gd name="T40" fmla="*/ 1130 w 2537"/>
                  <a:gd name="T41" fmla="*/ 29 h 2262"/>
                  <a:gd name="T42" fmla="*/ 1184 w 2537"/>
                  <a:gd name="T43" fmla="*/ 10 h 2262"/>
                  <a:gd name="T44" fmla="*/ 1240 w 2537"/>
                  <a:gd name="T45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7" h="2262">
                    <a:moveTo>
                      <a:pt x="1240" y="0"/>
                    </a:moveTo>
                    <a:lnTo>
                      <a:pt x="1296" y="0"/>
                    </a:lnTo>
                    <a:lnTo>
                      <a:pt x="1355" y="10"/>
                    </a:lnTo>
                    <a:lnTo>
                      <a:pt x="1409" y="29"/>
                    </a:lnTo>
                    <a:lnTo>
                      <a:pt x="1458" y="58"/>
                    </a:lnTo>
                    <a:lnTo>
                      <a:pt x="1506" y="97"/>
                    </a:lnTo>
                    <a:lnTo>
                      <a:pt x="2537" y="1132"/>
                    </a:lnTo>
                    <a:lnTo>
                      <a:pt x="1506" y="2164"/>
                    </a:lnTo>
                    <a:lnTo>
                      <a:pt x="1458" y="2203"/>
                    </a:lnTo>
                    <a:lnTo>
                      <a:pt x="1409" y="2232"/>
                    </a:lnTo>
                    <a:lnTo>
                      <a:pt x="1355" y="2251"/>
                    </a:lnTo>
                    <a:lnTo>
                      <a:pt x="1296" y="2262"/>
                    </a:lnTo>
                    <a:lnTo>
                      <a:pt x="1240" y="2262"/>
                    </a:lnTo>
                    <a:lnTo>
                      <a:pt x="1184" y="2251"/>
                    </a:lnTo>
                    <a:lnTo>
                      <a:pt x="1130" y="2232"/>
                    </a:lnTo>
                    <a:lnTo>
                      <a:pt x="1078" y="2203"/>
                    </a:lnTo>
                    <a:lnTo>
                      <a:pt x="1032" y="2164"/>
                    </a:lnTo>
                    <a:lnTo>
                      <a:pt x="0" y="1132"/>
                    </a:lnTo>
                    <a:lnTo>
                      <a:pt x="1032" y="97"/>
                    </a:lnTo>
                    <a:lnTo>
                      <a:pt x="1078" y="58"/>
                    </a:lnTo>
                    <a:lnTo>
                      <a:pt x="1130" y="29"/>
                    </a:lnTo>
                    <a:lnTo>
                      <a:pt x="1184" y="1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65760" tIns="45720" rIns="36576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306453" y="2114550"/>
                <a:ext cx="2055813" cy="3590925"/>
              </a:xfrm>
              <a:custGeom>
                <a:avLst/>
                <a:gdLst>
                  <a:gd name="T0" fmla="*/ 0 w 1295"/>
                  <a:gd name="T1" fmla="*/ 0 h 2262"/>
                  <a:gd name="T2" fmla="*/ 56 w 1295"/>
                  <a:gd name="T3" fmla="*/ 2 h 2262"/>
                  <a:gd name="T4" fmla="*/ 113 w 1295"/>
                  <a:gd name="T5" fmla="*/ 10 h 2262"/>
                  <a:gd name="T6" fmla="*/ 167 w 1295"/>
                  <a:gd name="T7" fmla="*/ 31 h 2262"/>
                  <a:gd name="T8" fmla="*/ 216 w 1295"/>
                  <a:gd name="T9" fmla="*/ 58 h 2262"/>
                  <a:gd name="T10" fmla="*/ 264 w 1295"/>
                  <a:gd name="T11" fmla="*/ 97 h 2262"/>
                  <a:gd name="T12" fmla="*/ 1295 w 1295"/>
                  <a:gd name="T13" fmla="*/ 1132 h 2262"/>
                  <a:gd name="T14" fmla="*/ 264 w 1295"/>
                  <a:gd name="T15" fmla="*/ 2164 h 2262"/>
                  <a:gd name="T16" fmla="*/ 221 w 1295"/>
                  <a:gd name="T17" fmla="*/ 2201 h 2262"/>
                  <a:gd name="T18" fmla="*/ 175 w 1295"/>
                  <a:gd name="T19" fmla="*/ 2228 h 2262"/>
                  <a:gd name="T20" fmla="*/ 125 w 1295"/>
                  <a:gd name="T21" fmla="*/ 2247 h 2262"/>
                  <a:gd name="T22" fmla="*/ 73 w 1295"/>
                  <a:gd name="T23" fmla="*/ 2259 h 2262"/>
                  <a:gd name="T24" fmla="*/ 21 w 1295"/>
                  <a:gd name="T25" fmla="*/ 2262 h 2262"/>
                  <a:gd name="T26" fmla="*/ 79 w 1295"/>
                  <a:gd name="T27" fmla="*/ 2253 h 2262"/>
                  <a:gd name="T28" fmla="*/ 133 w 1295"/>
                  <a:gd name="T29" fmla="*/ 2234 h 2262"/>
                  <a:gd name="T30" fmla="*/ 185 w 1295"/>
                  <a:gd name="T31" fmla="*/ 2205 h 2262"/>
                  <a:gd name="T32" fmla="*/ 233 w 1295"/>
                  <a:gd name="T33" fmla="*/ 2166 h 2262"/>
                  <a:gd name="T34" fmla="*/ 1264 w 1295"/>
                  <a:gd name="T35" fmla="*/ 1132 h 2262"/>
                  <a:gd name="T36" fmla="*/ 233 w 1295"/>
                  <a:gd name="T37" fmla="*/ 97 h 2262"/>
                  <a:gd name="T38" fmla="*/ 191 w 1295"/>
                  <a:gd name="T39" fmla="*/ 64 h 2262"/>
                  <a:gd name="T40" fmla="*/ 148 w 1295"/>
                  <a:gd name="T41" fmla="*/ 37 h 2262"/>
                  <a:gd name="T42" fmla="*/ 100 w 1295"/>
                  <a:gd name="T43" fmla="*/ 16 h 2262"/>
                  <a:gd name="T44" fmla="*/ 50 w 1295"/>
                  <a:gd name="T45" fmla="*/ 6 h 2262"/>
                  <a:gd name="T46" fmla="*/ 0 w 1295"/>
                  <a:gd name="T4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5" h="2262">
                    <a:moveTo>
                      <a:pt x="0" y="0"/>
                    </a:moveTo>
                    <a:lnTo>
                      <a:pt x="56" y="2"/>
                    </a:lnTo>
                    <a:lnTo>
                      <a:pt x="113" y="10"/>
                    </a:lnTo>
                    <a:lnTo>
                      <a:pt x="167" y="31"/>
                    </a:lnTo>
                    <a:lnTo>
                      <a:pt x="216" y="58"/>
                    </a:lnTo>
                    <a:lnTo>
                      <a:pt x="264" y="97"/>
                    </a:lnTo>
                    <a:lnTo>
                      <a:pt x="1295" y="1132"/>
                    </a:lnTo>
                    <a:lnTo>
                      <a:pt x="264" y="2164"/>
                    </a:lnTo>
                    <a:lnTo>
                      <a:pt x="221" y="2201"/>
                    </a:lnTo>
                    <a:lnTo>
                      <a:pt x="175" y="2228"/>
                    </a:lnTo>
                    <a:lnTo>
                      <a:pt x="125" y="2247"/>
                    </a:lnTo>
                    <a:lnTo>
                      <a:pt x="73" y="2259"/>
                    </a:lnTo>
                    <a:lnTo>
                      <a:pt x="21" y="2262"/>
                    </a:lnTo>
                    <a:lnTo>
                      <a:pt x="79" y="2253"/>
                    </a:lnTo>
                    <a:lnTo>
                      <a:pt x="133" y="2234"/>
                    </a:lnTo>
                    <a:lnTo>
                      <a:pt x="185" y="2205"/>
                    </a:lnTo>
                    <a:lnTo>
                      <a:pt x="233" y="2166"/>
                    </a:lnTo>
                    <a:lnTo>
                      <a:pt x="1264" y="1132"/>
                    </a:lnTo>
                    <a:lnTo>
                      <a:pt x="233" y="97"/>
                    </a:lnTo>
                    <a:lnTo>
                      <a:pt x="191" y="64"/>
                    </a:lnTo>
                    <a:lnTo>
                      <a:pt x="148" y="37"/>
                    </a:lnTo>
                    <a:lnTo>
                      <a:pt x="100" y="16"/>
                    </a:lnTo>
                    <a:lnTo>
                      <a:pt x="5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92752" y="4100139"/>
              <a:ext cx="2651498" cy="2361621"/>
              <a:chOff x="3330575" y="2114550"/>
              <a:chExt cx="4031691" cy="3590925"/>
            </a:xfrm>
            <a:effectLst>
              <a:outerShdw blurRad="457200" dist="266700" dir="7020000" sx="91000" sy="91000" algn="t" rotWithShape="0">
                <a:prstClr val="black">
                  <a:alpha val="52000"/>
                </a:prstClr>
              </a:outerShdw>
            </a:effectLst>
          </p:grpSpPr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330575" y="2114550"/>
                <a:ext cx="4027488" cy="3590925"/>
              </a:xfrm>
              <a:custGeom>
                <a:avLst/>
                <a:gdLst>
                  <a:gd name="T0" fmla="*/ 1240 w 2537"/>
                  <a:gd name="T1" fmla="*/ 0 h 2262"/>
                  <a:gd name="T2" fmla="*/ 1296 w 2537"/>
                  <a:gd name="T3" fmla="*/ 0 h 2262"/>
                  <a:gd name="T4" fmla="*/ 1355 w 2537"/>
                  <a:gd name="T5" fmla="*/ 10 h 2262"/>
                  <a:gd name="T6" fmla="*/ 1409 w 2537"/>
                  <a:gd name="T7" fmla="*/ 29 h 2262"/>
                  <a:gd name="T8" fmla="*/ 1458 w 2537"/>
                  <a:gd name="T9" fmla="*/ 58 h 2262"/>
                  <a:gd name="T10" fmla="*/ 1506 w 2537"/>
                  <a:gd name="T11" fmla="*/ 97 h 2262"/>
                  <a:gd name="T12" fmla="*/ 2537 w 2537"/>
                  <a:gd name="T13" fmla="*/ 1132 h 2262"/>
                  <a:gd name="T14" fmla="*/ 1506 w 2537"/>
                  <a:gd name="T15" fmla="*/ 2164 h 2262"/>
                  <a:gd name="T16" fmla="*/ 1458 w 2537"/>
                  <a:gd name="T17" fmla="*/ 2203 h 2262"/>
                  <a:gd name="T18" fmla="*/ 1409 w 2537"/>
                  <a:gd name="T19" fmla="*/ 2232 h 2262"/>
                  <a:gd name="T20" fmla="*/ 1355 w 2537"/>
                  <a:gd name="T21" fmla="*/ 2251 h 2262"/>
                  <a:gd name="T22" fmla="*/ 1296 w 2537"/>
                  <a:gd name="T23" fmla="*/ 2262 h 2262"/>
                  <a:gd name="T24" fmla="*/ 1240 w 2537"/>
                  <a:gd name="T25" fmla="*/ 2262 h 2262"/>
                  <a:gd name="T26" fmla="*/ 1184 w 2537"/>
                  <a:gd name="T27" fmla="*/ 2251 h 2262"/>
                  <a:gd name="T28" fmla="*/ 1130 w 2537"/>
                  <a:gd name="T29" fmla="*/ 2232 h 2262"/>
                  <a:gd name="T30" fmla="*/ 1078 w 2537"/>
                  <a:gd name="T31" fmla="*/ 2203 h 2262"/>
                  <a:gd name="T32" fmla="*/ 1032 w 2537"/>
                  <a:gd name="T33" fmla="*/ 2164 h 2262"/>
                  <a:gd name="T34" fmla="*/ 0 w 2537"/>
                  <a:gd name="T35" fmla="*/ 1132 h 2262"/>
                  <a:gd name="T36" fmla="*/ 1032 w 2537"/>
                  <a:gd name="T37" fmla="*/ 97 h 2262"/>
                  <a:gd name="T38" fmla="*/ 1078 w 2537"/>
                  <a:gd name="T39" fmla="*/ 58 h 2262"/>
                  <a:gd name="T40" fmla="*/ 1130 w 2537"/>
                  <a:gd name="T41" fmla="*/ 29 h 2262"/>
                  <a:gd name="T42" fmla="*/ 1184 w 2537"/>
                  <a:gd name="T43" fmla="*/ 10 h 2262"/>
                  <a:gd name="T44" fmla="*/ 1240 w 2537"/>
                  <a:gd name="T45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7" h="2262">
                    <a:moveTo>
                      <a:pt x="1240" y="0"/>
                    </a:moveTo>
                    <a:lnTo>
                      <a:pt x="1296" y="0"/>
                    </a:lnTo>
                    <a:lnTo>
                      <a:pt x="1355" y="10"/>
                    </a:lnTo>
                    <a:lnTo>
                      <a:pt x="1409" y="29"/>
                    </a:lnTo>
                    <a:lnTo>
                      <a:pt x="1458" y="58"/>
                    </a:lnTo>
                    <a:lnTo>
                      <a:pt x="1506" y="97"/>
                    </a:lnTo>
                    <a:lnTo>
                      <a:pt x="2537" y="1132"/>
                    </a:lnTo>
                    <a:lnTo>
                      <a:pt x="1506" y="2164"/>
                    </a:lnTo>
                    <a:lnTo>
                      <a:pt x="1458" y="2203"/>
                    </a:lnTo>
                    <a:lnTo>
                      <a:pt x="1409" y="2232"/>
                    </a:lnTo>
                    <a:lnTo>
                      <a:pt x="1355" y="2251"/>
                    </a:lnTo>
                    <a:lnTo>
                      <a:pt x="1296" y="2262"/>
                    </a:lnTo>
                    <a:lnTo>
                      <a:pt x="1240" y="2262"/>
                    </a:lnTo>
                    <a:lnTo>
                      <a:pt x="1184" y="2251"/>
                    </a:lnTo>
                    <a:lnTo>
                      <a:pt x="1130" y="2232"/>
                    </a:lnTo>
                    <a:lnTo>
                      <a:pt x="1078" y="2203"/>
                    </a:lnTo>
                    <a:lnTo>
                      <a:pt x="1032" y="2164"/>
                    </a:lnTo>
                    <a:lnTo>
                      <a:pt x="0" y="1132"/>
                    </a:lnTo>
                    <a:lnTo>
                      <a:pt x="1032" y="97"/>
                    </a:lnTo>
                    <a:lnTo>
                      <a:pt x="1078" y="58"/>
                    </a:lnTo>
                    <a:lnTo>
                      <a:pt x="1130" y="29"/>
                    </a:lnTo>
                    <a:lnTo>
                      <a:pt x="1184" y="1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65760" tIns="45720" rIns="36576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306453" y="2114550"/>
                <a:ext cx="2055813" cy="3590925"/>
              </a:xfrm>
              <a:custGeom>
                <a:avLst/>
                <a:gdLst>
                  <a:gd name="T0" fmla="*/ 0 w 1295"/>
                  <a:gd name="T1" fmla="*/ 0 h 2262"/>
                  <a:gd name="T2" fmla="*/ 56 w 1295"/>
                  <a:gd name="T3" fmla="*/ 2 h 2262"/>
                  <a:gd name="T4" fmla="*/ 113 w 1295"/>
                  <a:gd name="T5" fmla="*/ 10 h 2262"/>
                  <a:gd name="T6" fmla="*/ 167 w 1295"/>
                  <a:gd name="T7" fmla="*/ 31 h 2262"/>
                  <a:gd name="T8" fmla="*/ 216 w 1295"/>
                  <a:gd name="T9" fmla="*/ 58 h 2262"/>
                  <a:gd name="T10" fmla="*/ 264 w 1295"/>
                  <a:gd name="T11" fmla="*/ 97 h 2262"/>
                  <a:gd name="T12" fmla="*/ 1295 w 1295"/>
                  <a:gd name="T13" fmla="*/ 1132 h 2262"/>
                  <a:gd name="T14" fmla="*/ 264 w 1295"/>
                  <a:gd name="T15" fmla="*/ 2164 h 2262"/>
                  <a:gd name="T16" fmla="*/ 221 w 1295"/>
                  <a:gd name="T17" fmla="*/ 2201 h 2262"/>
                  <a:gd name="T18" fmla="*/ 175 w 1295"/>
                  <a:gd name="T19" fmla="*/ 2228 h 2262"/>
                  <a:gd name="T20" fmla="*/ 125 w 1295"/>
                  <a:gd name="T21" fmla="*/ 2247 h 2262"/>
                  <a:gd name="T22" fmla="*/ 73 w 1295"/>
                  <a:gd name="T23" fmla="*/ 2259 h 2262"/>
                  <a:gd name="T24" fmla="*/ 21 w 1295"/>
                  <a:gd name="T25" fmla="*/ 2262 h 2262"/>
                  <a:gd name="T26" fmla="*/ 79 w 1295"/>
                  <a:gd name="T27" fmla="*/ 2253 h 2262"/>
                  <a:gd name="T28" fmla="*/ 133 w 1295"/>
                  <a:gd name="T29" fmla="*/ 2234 h 2262"/>
                  <a:gd name="T30" fmla="*/ 185 w 1295"/>
                  <a:gd name="T31" fmla="*/ 2205 h 2262"/>
                  <a:gd name="T32" fmla="*/ 233 w 1295"/>
                  <a:gd name="T33" fmla="*/ 2166 h 2262"/>
                  <a:gd name="T34" fmla="*/ 1264 w 1295"/>
                  <a:gd name="T35" fmla="*/ 1132 h 2262"/>
                  <a:gd name="T36" fmla="*/ 233 w 1295"/>
                  <a:gd name="T37" fmla="*/ 97 h 2262"/>
                  <a:gd name="T38" fmla="*/ 191 w 1295"/>
                  <a:gd name="T39" fmla="*/ 64 h 2262"/>
                  <a:gd name="T40" fmla="*/ 148 w 1295"/>
                  <a:gd name="T41" fmla="*/ 37 h 2262"/>
                  <a:gd name="T42" fmla="*/ 100 w 1295"/>
                  <a:gd name="T43" fmla="*/ 16 h 2262"/>
                  <a:gd name="T44" fmla="*/ 50 w 1295"/>
                  <a:gd name="T45" fmla="*/ 6 h 2262"/>
                  <a:gd name="T46" fmla="*/ 0 w 1295"/>
                  <a:gd name="T4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5" h="2262">
                    <a:moveTo>
                      <a:pt x="0" y="0"/>
                    </a:moveTo>
                    <a:lnTo>
                      <a:pt x="56" y="2"/>
                    </a:lnTo>
                    <a:lnTo>
                      <a:pt x="113" y="10"/>
                    </a:lnTo>
                    <a:lnTo>
                      <a:pt x="167" y="31"/>
                    </a:lnTo>
                    <a:lnTo>
                      <a:pt x="216" y="58"/>
                    </a:lnTo>
                    <a:lnTo>
                      <a:pt x="264" y="97"/>
                    </a:lnTo>
                    <a:lnTo>
                      <a:pt x="1295" y="1132"/>
                    </a:lnTo>
                    <a:lnTo>
                      <a:pt x="264" y="2164"/>
                    </a:lnTo>
                    <a:lnTo>
                      <a:pt x="221" y="2201"/>
                    </a:lnTo>
                    <a:lnTo>
                      <a:pt x="175" y="2228"/>
                    </a:lnTo>
                    <a:lnTo>
                      <a:pt x="125" y="2247"/>
                    </a:lnTo>
                    <a:lnTo>
                      <a:pt x="73" y="2259"/>
                    </a:lnTo>
                    <a:lnTo>
                      <a:pt x="21" y="2262"/>
                    </a:lnTo>
                    <a:lnTo>
                      <a:pt x="79" y="2253"/>
                    </a:lnTo>
                    <a:lnTo>
                      <a:pt x="133" y="2234"/>
                    </a:lnTo>
                    <a:lnTo>
                      <a:pt x="185" y="2205"/>
                    </a:lnTo>
                    <a:lnTo>
                      <a:pt x="233" y="2166"/>
                    </a:lnTo>
                    <a:lnTo>
                      <a:pt x="1264" y="1132"/>
                    </a:lnTo>
                    <a:lnTo>
                      <a:pt x="233" y="97"/>
                    </a:lnTo>
                    <a:lnTo>
                      <a:pt x="191" y="64"/>
                    </a:lnTo>
                    <a:lnTo>
                      <a:pt x="148" y="37"/>
                    </a:lnTo>
                    <a:lnTo>
                      <a:pt x="100" y="16"/>
                    </a:lnTo>
                    <a:lnTo>
                      <a:pt x="5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359294" y="2715053"/>
              <a:ext cx="2651498" cy="2361621"/>
              <a:chOff x="3330575" y="2114550"/>
              <a:chExt cx="4031691" cy="3590925"/>
            </a:xfrm>
            <a:effectLst>
              <a:outerShdw blurRad="457200" dist="266700" dir="7020000" sx="91000" sy="91000" algn="t" rotWithShape="0">
                <a:prstClr val="black">
                  <a:alpha val="52000"/>
                </a:prstClr>
              </a:outerShdw>
            </a:effectLst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330575" y="2114550"/>
                <a:ext cx="4027488" cy="3590925"/>
              </a:xfrm>
              <a:custGeom>
                <a:avLst/>
                <a:gdLst>
                  <a:gd name="T0" fmla="*/ 1240 w 2537"/>
                  <a:gd name="T1" fmla="*/ 0 h 2262"/>
                  <a:gd name="T2" fmla="*/ 1296 w 2537"/>
                  <a:gd name="T3" fmla="*/ 0 h 2262"/>
                  <a:gd name="T4" fmla="*/ 1355 w 2537"/>
                  <a:gd name="T5" fmla="*/ 10 h 2262"/>
                  <a:gd name="T6" fmla="*/ 1409 w 2537"/>
                  <a:gd name="T7" fmla="*/ 29 h 2262"/>
                  <a:gd name="T8" fmla="*/ 1458 w 2537"/>
                  <a:gd name="T9" fmla="*/ 58 h 2262"/>
                  <a:gd name="T10" fmla="*/ 1506 w 2537"/>
                  <a:gd name="T11" fmla="*/ 97 h 2262"/>
                  <a:gd name="T12" fmla="*/ 2537 w 2537"/>
                  <a:gd name="T13" fmla="*/ 1132 h 2262"/>
                  <a:gd name="T14" fmla="*/ 1506 w 2537"/>
                  <a:gd name="T15" fmla="*/ 2164 h 2262"/>
                  <a:gd name="T16" fmla="*/ 1458 w 2537"/>
                  <a:gd name="T17" fmla="*/ 2203 h 2262"/>
                  <a:gd name="T18" fmla="*/ 1409 w 2537"/>
                  <a:gd name="T19" fmla="*/ 2232 h 2262"/>
                  <a:gd name="T20" fmla="*/ 1355 w 2537"/>
                  <a:gd name="T21" fmla="*/ 2251 h 2262"/>
                  <a:gd name="T22" fmla="*/ 1296 w 2537"/>
                  <a:gd name="T23" fmla="*/ 2262 h 2262"/>
                  <a:gd name="T24" fmla="*/ 1240 w 2537"/>
                  <a:gd name="T25" fmla="*/ 2262 h 2262"/>
                  <a:gd name="T26" fmla="*/ 1184 w 2537"/>
                  <a:gd name="T27" fmla="*/ 2251 h 2262"/>
                  <a:gd name="T28" fmla="*/ 1130 w 2537"/>
                  <a:gd name="T29" fmla="*/ 2232 h 2262"/>
                  <a:gd name="T30" fmla="*/ 1078 w 2537"/>
                  <a:gd name="T31" fmla="*/ 2203 h 2262"/>
                  <a:gd name="T32" fmla="*/ 1032 w 2537"/>
                  <a:gd name="T33" fmla="*/ 2164 h 2262"/>
                  <a:gd name="T34" fmla="*/ 0 w 2537"/>
                  <a:gd name="T35" fmla="*/ 1132 h 2262"/>
                  <a:gd name="T36" fmla="*/ 1032 w 2537"/>
                  <a:gd name="T37" fmla="*/ 97 h 2262"/>
                  <a:gd name="T38" fmla="*/ 1078 w 2537"/>
                  <a:gd name="T39" fmla="*/ 58 h 2262"/>
                  <a:gd name="T40" fmla="*/ 1130 w 2537"/>
                  <a:gd name="T41" fmla="*/ 29 h 2262"/>
                  <a:gd name="T42" fmla="*/ 1184 w 2537"/>
                  <a:gd name="T43" fmla="*/ 10 h 2262"/>
                  <a:gd name="T44" fmla="*/ 1240 w 2537"/>
                  <a:gd name="T45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7" h="2262">
                    <a:moveTo>
                      <a:pt x="1240" y="0"/>
                    </a:moveTo>
                    <a:lnTo>
                      <a:pt x="1296" y="0"/>
                    </a:lnTo>
                    <a:lnTo>
                      <a:pt x="1355" y="10"/>
                    </a:lnTo>
                    <a:lnTo>
                      <a:pt x="1409" y="29"/>
                    </a:lnTo>
                    <a:lnTo>
                      <a:pt x="1458" y="58"/>
                    </a:lnTo>
                    <a:lnTo>
                      <a:pt x="1506" y="97"/>
                    </a:lnTo>
                    <a:lnTo>
                      <a:pt x="2537" y="1132"/>
                    </a:lnTo>
                    <a:lnTo>
                      <a:pt x="1506" y="2164"/>
                    </a:lnTo>
                    <a:lnTo>
                      <a:pt x="1458" y="2203"/>
                    </a:lnTo>
                    <a:lnTo>
                      <a:pt x="1409" y="2232"/>
                    </a:lnTo>
                    <a:lnTo>
                      <a:pt x="1355" y="2251"/>
                    </a:lnTo>
                    <a:lnTo>
                      <a:pt x="1296" y="2262"/>
                    </a:lnTo>
                    <a:lnTo>
                      <a:pt x="1240" y="2262"/>
                    </a:lnTo>
                    <a:lnTo>
                      <a:pt x="1184" y="2251"/>
                    </a:lnTo>
                    <a:lnTo>
                      <a:pt x="1130" y="2232"/>
                    </a:lnTo>
                    <a:lnTo>
                      <a:pt x="1078" y="2203"/>
                    </a:lnTo>
                    <a:lnTo>
                      <a:pt x="1032" y="2164"/>
                    </a:lnTo>
                    <a:lnTo>
                      <a:pt x="0" y="1132"/>
                    </a:lnTo>
                    <a:lnTo>
                      <a:pt x="1032" y="97"/>
                    </a:lnTo>
                    <a:lnTo>
                      <a:pt x="1078" y="58"/>
                    </a:lnTo>
                    <a:lnTo>
                      <a:pt x="1130" y="29"/>
                    </a:lnTo>
                    <a:lnTo>
                      <a:pt x="1184" y="1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65760" tIns="45720" rIns="36576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306453" y="2114550"/>
                <a:ext cx="2055813" cy="3590925"/>
              </a:xfrm>
              <a:custGeom>
                <a:avLst/>
                <a:gdLst>
                  <a:gd name="T0" fmla="*/ 0 w 1295"/>
                  <a:gd name="T1" fmla="*/ 0 h 2262"/>
                  <a:gd name="T2" fmla="*/ 56 w 1295"/>
                  <a:gd name="T3" fmla="*/ 2 h 2262"/>
                  <a:gd name="T4" fmla="*/ 113 w 1295"/>
                  <a:gd name="T5" fmla="*/ 10 h 2262"/>
                  <a:gd name="T6" fmla="*/ 167 w 1295"/>
                  <a:gd name="T7" fmla="*/ 31 h 2262"/>
                  <a:gd name="T8" fmla="*/ 216 w 1295"/>
                  <a:gd name="T9" fmla="*/ 58 h 2262"/>
                  <a:gd name="T10" fmla="*/ 264 w 1295"/>
                  <a:gd name="T11" fmla="*/ 97 h 2262"/>
                  <a:gd name="T12" fmla="*/ 1295 w 1295"/>
                  <a:gd name="T13" fmla="*/ 1132 h 2262"/>
                  <a:gd name="T14" fmla="*/ 264 w 1295"/>
                  <a:gd name="T15" fmla="*/ 2164 h 2262"/>
                  <a:gd name="T16" fmla="*/ 221 w 1295"/>
                  <a:gd name="T17" fmla="*/ 2201 h 2262"/>
                  <a:gd name="T18" fmla="*/ 175 w 1295"/>
                  <a:gd name="T19" fmla="*/ 2228 h 2262"/>
                  <a:gd name="T20" fmla="*/ 125 w 1295"/>
                  <a:gd name="T21" fmla="*/ 2247 h 2262"/>
                  <a:gd name="T22" fmla="*/ 73 w 1295"/>
                  <a:gd name="T23" fmla="*/ 2259 h 2262"/>
                  <a:gd name="T24" fmla="*/ 21 w 1295"/>
                  <a:gd name="T25" fmla="*/ 2262 h 2262"/>
                  <a:gd name="T26" fmla="*/ 79 w 1295"/>
                  <a:gd name="T27" fmla="*/ 2253 h 2262"/>
                  <a:gd name="T28" fmla="*/ 133 w 1295"/>
                  <a:gd name="T29" fmla="*/ 2234 h 2262"/>
                  <a:gd name="T30" fmla="*/ 185 w 1295"/>
                  <a:gd name="T31" fmla="*/ 2205 h 2262"/>
                  <a:gd name="T32" fmla="*/ 233 w 1295"/>
                  <a:gd name="T33" fmla="*/ 2166 h 2262"/>
                  <a:gd name="T34" fmla="*/ 1264 w 1295"/>
                  <a:gd name="T35" fmla="*/ 1132 h 2262"/>
                  <a:gd name="T36" fmla="*/ 233 w 1295"/>
                  <a:gd name="T37" fmla="*/ 97 h 2262"/>
                  <a:gd name="T38" fmla="*/ 191 w 1295"/>
                  <a:gd name="T39" fmla="*/ 64 h 2262"/>
                  <a:gd name="T40" fmla="*/ 148 w 1295"/>
                  <a:gd name="T41" fmla="*/ 37 h 2262"/>
                  <a:gd name="T42" fmla="*/ 100 w 1295"/>
                  <a:gd name="T43" fmla="*/ 16 h 2262"/>
                  <a:gd name="T44" fmla="*/ 50 w 1295"/>
                  <a:gd name="T45" fmla="*/ 6 h 2262"/>
                  <a:gd name="T46" fmla="*/ 0 w 1295"/>
                  <a:gd name="T4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5" h="2262">
                    <a:moveTo>
                      <a:pt x="0" y="0"/>
                    </a:moveTo>
                    <a:lnTo>
                      <a:pt x="56" y="2"/>
                    </a:lnTo>
                    <a:lnTo>
                      <a:pt x="113" y="10"/>
                    </a:lnTo>
                    <a:lnTo>
                      <a:pt x="167" y="31"/>
                    </a:lnTo>
                    <a:lnTo>
                      <a:pt x="216" y="58"/>
                    </a:lnTo>
                    <a:lnTo>
                      <a:pt x="264" y="97"/>
                    </a:lnTo>
                    <a:lnTo>
                      <a:pt x="1295" y="1132"/>
                    </a:lnTo>
                    <a:lnTo>
                      <a:pt x="264" y="2164"/>
                    </a:lnTo>
                    <a:lnTo>
                      <a:pt x="221" y="2201"/>
                    </a:lnTo>
                    <a:lnTo>
                      <a:pt x="175" y="2228"/>
                    </a:lnTo>
                    <a:lnTo>
                      <a:pt x="125" y="2247"/>
                    </a:lnTo>
                    <a:lnTo>
                      <a:pt x="73" y="2259"/>
                    </a:lnTo>
                    <a:lnTo>
                      <a:pt x="21" y="2262"/>
                    </a:lnTo>
                    <a:lnTo>
                      <a:pt x="79" y="2253"/>
                    </a:lnTo>
                    <a:lnTo>
                      <a:pt x="133" y="2234"/>
                    </a:lnTo>
                    <a:lnTo>
                      <a:pt x="185" y="2205"/>
                    </a:lnTo>
                    <a:lnTo>
                      <a:pt x="233" y="2166"/>
                    </a:lnTo>
                    <a:lnTo>
                      <a:pt x="1264" y="1132"/>
                    </a:lnTo>
                    <a:lnTo>
                      <a:pt x="233" y="97"/>
                    </a:lnTo>
                    <a:lnTo>
                      <a:pt x="191" y="64"/>
                    </a:lnTo>
                    <a:lnTo>
                      <a:pt x="148" y="37"/>
                    </a:lnTo>
                    <a:lnTo>
                      <a:pt x="100" y="16"/>
                    </a:lnTo>
                    <a:lnTo>
                      <a:pt x="5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46684" y="2721113"/>
              <a:ext cx="2651498" cy="2361621"/>
              <a:chOff x="3330575" y="2114550"/>
              <a:chExt cx="4031691" cy="3590925"/>
            </a:xfrm>
            <a:effectLst>
              <a:outerShdw blurRad="457200" dist="266700" dir="7020000" sx="91000" sy="91000" algn="t" rotWithShape="0">
                <a:prstClr val="black">
                  <a:alpha val="52000"/>
                </a:prstClr>
              </a:outerShdw>
            </a:effectLst>
          </p:grpSpPr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3330575" y="2114550"/>
                <a:ext cx="4027488" cy="3590925"/>
              </a:xfrm>
              <a:custGeom>
                <a:avLst/>
                <a:gdLst>
                  <a:gd name="T0" fmla="*/ 1240 w 2537"/>
                  <a:gd name="T1" fmla="*/ 0 h 2262"/>
                  <a:gd name="T2" fmla="*/ 1296 w 2537"/>
                  <a:gd name="T3" fmla="*/ 0 h 2262"/>
                  <a:gd name="T4" fmla="*/ 1355 w 2537"/>
                  <a:gd name="T5" fmla="*/ 10 h 2262"/>
                  <a:gd name="T6" fmla="*/ 1409 w 2537"/>
                  <a:gd name="T7" fmla="*/ 29 h 2262"/>
                  <a:gd name="T8" fmla="*/ 1458 w 2537"/>
                  <a:gd name="T9" fmla="*/ 58 h 2262"/>
                  <a:gd name="T10" fmla="*/ 1506 w 2537"/>
                  <a:gd name="T11" fmla="*/ 97 h 2262"/>
                  <a:gd name="T12" fmla="*/ 2537 w 2537"/>
                  <a:gd name="T13" fmla="*/ 1132 h 2262"/>
                  <a:gd name="T14" fmla="*/ 1506 w 2537"/>
                  <a:gd name="T15" fmla="*/ 2164 h 2262"/>
                  <a:gd name="T16" fmla="*/ 1458 w 2537"/>
                  <a:gd name="T17" fmla="*/ 2203 h 2262"/>
                  <a:gd name="T18" fmla="*/ 1409 w 2537"/>
                  <a:gd name="T19" fmla="*/ 2232 h 2262"/>
                  <a:gd name="T20" fmla="*/ 1355 w 2537"/>
                  <a:gd name="T21" fmla="*/ 2251 h 2262"/>
                  <a:gd name="T22" fmla="*/ 1296 w 2537"/>
                  <a:gd name="T23" fmla="*/ 2262 h 2262"/>
                  <a:gd name="T24" fmla="*/ 1240 w 2537"/>
                  <a:gd name="T25" fmla="*/ 2262 h 2262"/>
                  <a:gd name="T26" fmla="*/ 1184 w 2537"/>
                  <a:gd name="T27" fmla="*/ 2251 h 2262"/>
                  <a:gd name="T28" fmla="*/ 1130 w 2537"/>
                  <a:gd name="T29" fmla="*/ 2232 h 2262"/>
                  <a:gd name="T30" fmla="*/ 1078 w 2537"/>
                  <a:gd name="T31" fmla="*/ 2203 h 2262"/>
                  <a:gd name="T32" fmla="*/ 1032 w 2537"/>
                  <a:gd name="T33" fmla="*/ 2164 h 2262"/>
                  <a:gd name="T34" fmla="*/ 0 w 2537"/>
                  <a:gd name="T35" fmla="*/ 1132 h 2262"/>
                  <a:gd name="T36" fmla="*/ 1032 w 2537"/>
                  <a:gd name="T37" fmla="*/ 97 h 2262"/>
                  <a:gd name="T38" fmla="*/ 1078 w 2537"/>
                  <a:gd name="T39" fmla="*/ 58 h 2262"/>
                  <a:gd name="T40" fmla="*/ 1130 w 2537"/>
                  <a:gd name="T41" fmla="*/ 29 h 2262"/>
                  <a:gd name="T42" fmla="*/ 1184 w 2537"/>
                  <a:gd name="T43" fmla="*/ 10 h 2262"/>
                  <a:gd name="T44" fmla="*/ 1240 w 2537"/>
                  <a:gd name="T45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7" h="2262">
                    <a:moveTo>
                      <a:pt x="1240" y="0"/>
                    </a:moveTo>
                    <a:lnTo>
                      <a:pt x="1296" y="0"/>
                    </a:lnTo>
                    <a:lnTo>
                      <a:pt x="1355" y="10"/>
                    </a:lnTo>
                    <a:lnTo>
                      <a:pt x="1409" y="29"/>
                    </a:lnTo>
                    <a:lnTo>
                      <a:pt x="1458" y="58"/>
                    </a:lnTo>
                    <a:lnTo>
                      <a:pt x="1506" y="97"/>
                    </a:lnTo>
                    <a:lnTo>
                      <a:pt x="2537" y="1132"/>
                    </a:lnTo>
                    <a:lnTo>
                      <a:pt x="1506" y="2164"/>
                    </a:lnTo>
                    <a:lnTo>
                      <a:pt x="1458" y="2203"/>
                    </a:lnTo>
                    <a:lnTo>
                      <a:pt x="1409" y="2232"/>
                    </a:lnTo>
                    <a:lnTo>
                      <a:pt x="1355" y="2251"/>
                    </a:lnTo>
                    <a:lnTo>
                      <a:pt x="1296" y="2262"/>
                    </a:lnTo>
                    <a:lnTo>
                      <a:pt x="1240" y="2262"/>
                    </a:lnTo>
                    <a:lnTo>
                      <a:pt x="1184" y="2251"/>
                    </a:lnTo>
                    <a:lnTo>
                      <a:pt x="1130" y="2232"/>
                    </a:lnTo>
                    <a:lnTo>
                      <a:pt x="1078" y="2203"/>
                    </a:lnTo>
                    <a:lnTo>
                      <a:pt x="1032" y="2164"/>
                    </a:lnTo>
                    <a:lnTo>
                      <a:pt x="0" y="1132"/>
                    </a:lnTo>
                    <a:lnTo>
                      <a:pt x="1032" y="97"/>
                    </a:lnTo>
                    <a:lnTo>
                      <a:pt x="1078" y="58"/>
                    </a:lnTo>
                    <a:lnTo>
                      <a:pt x="1130" y="29"/>
                    </a:lnTo>
                    <a:lnTo>
                      <a:pt x="1184" y="10"/>
                    </a:lnTo>
                    <a:lnTo>
                      <a:pt x="124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shade val="67500"/>
                      <a:satMod val="115000"/>
                    </a:schemeClr>
                  </a:gs>
                  <a:gs pos="100000">
                    <a:schemeClr val="accent4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65760" tIns="45720" rIns="365760" bIns="45720" numCol="1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5306453" y="2114550"/>
                <a:ext cx="2055813" cy="3590925"/>
              </a:xfrm>
              <a:custGeom>
                <a:avLst/>
                <a:gdLst>
                  <a:gd name="T0" fmla="*/ 0 w 1295"/>
                  <a:gd name="T1" fmla="*/ 0 h 2262"/>
                  <a:gd name="T2" fmla="*/ 56 w 1295"/>
                  <a:gd name="T3" fmla="*/ 2 h 2262"/>
                  <a:gd name="T4" fmla="*/ 113 w 1295"/>
                  <a:gd name="T5" fmla="*/ 10 h 2262"/>
                  <a:gd name="T6" fmla="*/ 167 w 1295"/>
                  <a:gd name="T7" fmla="*/ 31 h 2262"/>
                  <a:gd name="T8" fmla="*/ 216 w 1295"/>
                  <a:gd name="T9" fmla="*/ 58 h 2262"/>
                  <a:gd name="T10" fmla="*/ 264 w 1295"/>
                  <a:gd name="T11" fmla="*/ 97 h 2262"/>
                  <a:gd name="T12" fmla="*/ 1295 w 1295"/>
                  <a:gd name="T13" fmla="*/ 1132 h 2262"/>
                  <a:gd name="T14" fmla="*/ 264 w 1295"/>
                  <a:gd name="T15" fmla="*/ 2164 h 2262"/>
                  <a:gd name="T16" fmla="*/ 221 w 1295"/>
                  <a:gd name="T17" fmla="*/ 2201 h 2262"/>
                  <a:gd name="T18" fmla="*/ 175 w 1295"/>
                  <a:gd name="T19" fmla="*/ 2228 h 2262"/>
                  <a:gd name="T20" fmla="*/ 125 w 1295"/>
                  <a:gd name="T21" fmla="*/ 2247 h 2262"/>
                  <a:gd name="T22" fmla="*/ 73 w 1295"/>
                  <a:gd name="T23" fmla="*/ 2259 h 2262"/>
                  <a:gd name="T24" fmla="*/ 21 w 1295"/>
                  <a:gd name="T25" fmla="*/ 2262 h 2262"/>
                  <a:gd name="T26" fmla="*/ 79 w 1295"/>
                  <a:gd name="T27" fmla="*/ 2253 h 2262"/>
                  <a:gd name="T28" fmla="*/ 133 w 1295"/>
                  <a:gd name="T29" fmla="*/ 2234 h 2262"/>
                  <a:gd name="T30" fmla="*/ 185 w 1295"/>
                  <a:gd name="T31" fmla="*/ 2205 h 2262"/>
                  <a:gd name="T32" fmla="*/ 233 w 1295"/>
                  <a:gd name="T33" fmla="*/ 2166 h 2262"/>
                  <a:gd name="T34" fmla="*/ 1264 w 1295"/>
                  <a:gd name="T35" fmla="*/ 1132 h 2262"/>
                  <a:gd name="T36" fmla="*/ 233 w 1295"/>
                  <a:gd name="T37" fmla="*/ 97 h 2262"/>
                  <a:gd name="T38" fmla="*/ 191 w 1295"/>
                  <a:gd name="T39" fmla="*/ 64 h 2262"/>
                  <a:gd name="T40" fmla="*/ 148 w 1295"/>
                  <a:gd name="T41" fmla="*/ 37 h 2262"/>
                  <a:gd name="T42" fmla="*/ 100 w 1295"/>
                  <a:gd name="T43" fmla="*/ 16 h 2262"/>
                  <a:gd name="T44" fmla="*/ 50 w 1295"/>
                  <a:gd name="T45" fmla="*/ 6 h 2262"/>
                  <a:gd name="T46" fmla="*/ 0 w 1295"/>
                  <a:gd name="T4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5" h="2262">
                    <a:moveTo>
                      <a:pt x="0" y="0"/>
                    </a:moveTo>
                    <a:lnTo>
                      <a:pt x="56" y="2"/>
                    </a:lnTo>
                    <a:lnTo>
                      <a:pt x="113" y="10"/>
                    </a:lnTo>
                    <a:lnTo>
                      <a:pt x="167" y="31"/>
                    </a:lnTo>
                    <a:lnTo>
                      <a:pt x="216" y="58"/>
                    </a:lnTo>
                    <a:lnTo>
                      <a:pt x="264" y="97"/>
                    </a:lnTo>
                    <a:lnTo>
                      <a:pt x="1295" y="1132"/>
                    </a:lnTo>
                    <a:lnTo>
                      <a:pt x="264" y="2164"/>
                    </a:lnTo>
                    <a:lnTo>
                      <a:pt x="221" y="2201"/>
                    </a:lnTo>
                    <a:lnTo>
                      <a:pt x="175" y="2228"/>
                    </a:lnTo>
                    <a:lnTo>
                      <a:pt x="125" y="2247"/>
                    </a:lnTo>
                    <a:lnTo>
                      <a:pt x="73" y="2259"/>
                    </a:lnTo>
                    <a:lnTo>
                      <a:pt x="21" y="2262"/>
                    </a:lnTo>
                    <a:lnTo>
                      <a:pt x="79" y="2253"/>
                    </a:lnTo>
                    <a:lnTo>
                      <a:pt x="133" y="2234"/>
                    </a:lnTo>
                    <a:lnTo>
                      <a:pt x="185" y="2205"/>
                    </a:lnTo>
                    <a:lnTo>
                      <a:pt x="233" y="2166"/>
                    </a:lnTo>
                    <a:lnTo>
                      <a:pt x="1264" y="1132"/>
                    </a:lnTo>
                    <a:lnTo>
                      <a:pt x="233" y="97"/>
                    </a:lnTo>
                    <a:lnTo>
                      <a:pt x="191" y="64"/>
                    </a:lnTo>
                    <a:lnTo>
                      <a:pt x="148" y="37"/>
                    </a:lnTo>
                    <a:lnTo>
                      <a:pt x="100" y="16"/>
                    </a:lnTo>
                    <a:lnTo>
                      <a:pt x="5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71740" y="3054340"/>
              <a:ext cx="1873100" cy="1670060"/>
              <a:chOff x="3330575" y="2114550"/>
              <a:chExt cx="4027488" cy="3590925"/>
            </a:xfrm>
            <a:effectLst>
              <a:outerShdw blurRad="457200" dist="190500" dir="7020000" sx="91000" sy="91000" algn="t" rotWithShape="0">
                <a:prstClr val="black">
                  <a:alpha val="43000"/>
                </a:prstClr>
              </a:outerShdw>
            </a:effectLst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330575" y="2114550"/>
                <a:ext cx="4027488" cy="3590925"/>
              </a:xfrm>
              <a:custGeom>
                <a:avLst/>
                <a:gdLst>
                  <a:gd name="T0" fmla="*/ 1240 w 2537"/>
                  <a:gd name="T1" fmla="*/ 0 h 2262"/>
                  <a:gd name="T2" fmla="*/ 1296 w 2537"/>
                  <a:gd name="T3" fmla="*/ 0 h 2262"/>
                  <a:gd name="T4" fmla="*/ 1355 w 2537"/>
                  <a:gd name="T5" fmla="*/ 10 h 2262"/>
                  <a:gd name="T6" fmla="*/ 1409 w 2537"/>
                  <a:gd name="T7" fmla="*/ 29 h 2262"/>
                  <a:gd name="T8" fmla="*/ 1458 w 2537"/>
                  <a:gd name="T9" fmla="*/ 58 h 2262"/>
                  <a:gd name="T10" fmla="*/ 1506 w 2537"/>
                  <a:gd name="T11" fmla="*/ 97 h 2262"/>
                  <a:gd name="T12" fmla="*/ 2537 w 2537"/>
                  <a:gd name="T13" fmla="*/ 1132 h 2262"/>
                  <a:gd name="T14" fmla="*/ 1506 w 2537"/>
                  <a:gd name="T15" fmla="*/ 2164 h 2262"/>
                  <a:gd name="T16" fmla="*/ 1458 w 2537"/>
                  <a:gd name="T17" fmla="*/ 2203 h 2262"/>
                  <a:gd name="T18" fmla="*/ 1409 w 2537"/>
                  <a:gd name="T19" fmla="*/ 2232 h 2262"/>
                  <a:gd name="T20" fmla="*/ 1355 w 2537"/>
                  <a:gd name="T21" fmla="*/ 2251 h 2262"/>
                  <a:gd name="T22" fmla="*/ 1296 w 2537"/>
                  <a:gd name="T23" fmla="*/ 2262 h 2262"/>
                  <a:gd name="T24" fmla="*/ 1240 w 2537"/>
                  <a:gd name="T25" fmla="*/ 2262 h 2262"/>
                  <a:gd name="T26" fmla="*/ 1184 w 2537"/>
                  <a:gd name="T27" fmla="*/ 2251 h 2262"/>
                  <a:gd name="T28" fmla="*/ 1130 w 2537"/>
                  <a:gd name="T29" fmla="*/ 2232 h 2262"/>
                  <a:gd name="T30" fmla="*/ 1078 w 2537"/>
                  <a:gd name="T31" fmla="*/ 2203 h 2262"/>
                  <a:gd name="T32" fmla="*/ 1032 w 2537"/>
                  <a:gd name="T33" fmla="*/ 2164 h 2262"/>
                  <a:gd name="T34" fmla="*/ 0 w 2537"/>
                  <a:gd name="T35" fmla="*/ 1132 h 2262"/>
                  <a:gd name="T36" fmla="*/ 1032 w 2537"/>
                  <a:gd name="T37" fmla="*/ 97 h 2262"/>
                  <a:gd name="T38" fmla="*/ 1078 w 2537"/>
                  <a:gd name="T39" fmla="*/ 58 h 2262"/>
                  <a:gd name="T40" fmla="*/ 1130 w 2537"/>
                  <a:gd name="T41" fmla="*/ 29 h 2262"/>
                  <a:gd name="T42" fmla="*/ 1184 w 2537"/>
                  <a:gd name="T43" fmla="*/ 10 h 2262"/>
                  <a:gd name="T44" fmla="*/ 1240 w 2537"/>
                  <a:gd name="T45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7" h="2262">
                    <a:moveTo>
                      <a:pt x="1240" y="0"/>
                    </a:moveTo>
                    <a:lnTo>
                      <a:pt x="1296" y="0"/>
                    </a:lnTo>
                    <a:lnTo>
                      <a:pt x="1355" y="10"/>
                    </a:lnTo>
                    <a:lnTo>
                      <a:pt x="1409" y="29"/>
                    </a:lnTo>
                    <a:lnTo>
                      <a:pt x="1458" y="58"/>
                    </a:lnTo>
                    <a:lnTo>
                      <a:pt x="1506" y="97"/>
                    </a:lnTo>
                    <a:lnTo>
                      <a:pt x="2537" y="1132"/>
                    </a:lnTo>
                    <a:lnTo>
                      <a:pt x="1506" y="2164"/>
                    </a:lnTo>
                    <a:lnTo>
                      <a:pt x="1458" y="2203"/>
                    </a:lnTo>
                    <a:lnTo>
                      <a:pt x="1409" y="2232"/>
                    </a:lnTo>
                    <a:lnTo>
                      <a:pt x="1355" y="2251"/>
                    </a:lnTo>
                    <a:lnTo>
                      <a:pt x="1296" y="2262"/>
                    </a:lnTo>
                    <a:lnTo>
                      <a:pt x="1240" y="2262"/>
                    </a:lnTo>
                    <a:lnTo>
                      <a:pt x="1184" y="2251"/>
                    </a:lnTo>
                    <a:lnTo>
                      <a:pt x="1130" y="2232"/>
                    </a:lnTo>
                    <a:lnTo>
                      <a:pt x="1078" y="2203"/>
                    </a:lnTo>
                    <a:lnTo>
                      <a:pt x="1032" y="2164"/>
                    </a:lnTo>
                    <a:lnTo>
                      <a:pt x="0" y="1132"/>
                    </a:lnTo>
                    <a:lnTo>
                      <a:pt x="1032" y="97"/>
                    </a:lnTo>
                    <a:lnTo>
                      <a:pt x="1078" y="58"/>
                    </a:lnTo>
                    <a:lnTo>
                      <a:pt x="1130" y="29"/>
                    </a:lnTo>
                    <a:lnTo>
                      <a:pt x="1184" y="10"/>
                    </a:lnTo>
                    <a:lnTo>
                      <a:pt x="1240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SWOT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302250" y="2114550"/>
                <a:ext cx="2055813" cy="3590925"/>
              </a:xfrm>
              <a:custGeom>
                <a:avLst/>
                <a:gdLst>
                  <a:gd name="T0" fmla="*/ 0 w 1295"/>
                  <a:gd name="T1" fmla="*/ 0 h 2262"/>
                  <a:gd name="T2" fmla="*/ 56 w 1295"/>
                  <a:gd name="T3" fmla="*/ 2 h 2262"/>
                  <a:gd name="T4" fmla="*/ 113 w 1295"/>
                  <a:gd name="T5" fmla="*/ 10 h 2262"/>
                  <a:gd name="T6" fmla="*/ 167 w 1295"/>
                  <a:gd name="T7" fmla="*/ 31 h 2262"/>
                  <a:gd name="T8" fmla="*/ 216 w 1295"/>
                  <a:gd name="T9" fmla="*/ 58 h 2262"/>
                  <a:gd name="T10" fmla="*/ 264 w 1295"/>
                  <a:gd name="T11" fmla="*/ 97 h 2262"/>
                  <a:gd name="T12" fmla="*/ 1295 w 1295"/>
                  <a:gd name="T13" fmla="*/ 1132 h 2262"/>
                  <a:gd name="T14" fmla="*/ 264 w 1295"/>
                  <a:gd name="T15" fmla="*/ 2164 h 2262"/>
                  <a:gd name="T16" fmla="*/ 221 w 1295"/>
                  <a:gd name="T17" fmla="*/ 2201 h 2262"/>
                  <a:gd name="T18" fmla="*/ 175 w 1295"/>
                  <a:gd name="T19" fmla="*/ 2228 h 2262"/>
                  <a:gd name="T20" fmla="*/ 125 w 1295"/>
                  <a:gd name="T21" fmla="*/ 2247 h 2262"/>
                  <a:gd name="T22" fmla="*/ 73 w 1295"/>
                  <a:gd name="T23" fmla="*/ 2259 h 2262"/>
                  <a:gd name="T24" fmla="*/ 21 w 1295"/>
                  <a:gd name="T25" fmla="*/ 2262 h 2262"/>
                  <a:gd name="T26" fmla="*/ 79 w 1295"/>
                  <a:gd name="T27" fmla="*/ 2253 h 2262"/>
                  <a:gd name="T28" fmla="*/ 133 w 1295"/>
                  <a:gd name="T29" fmla="*/ 2234 h 2262"/>
                  <a:gd name="T30" fmla="*/ 185 w 1295"/>
                  <a:gd name="T31" fmla="*/ 2205 h 2262"/>
                  <a:gd name="T32" fmla="*/ 233 w 1295"/>
                  <a:gd name="T33" fmla="*/ 2166 h 2262"/>
                  <a:gd name="T34" fmla="*/ 1264 w 1295"/>
                  <a:gd name="T35" fmla="*/ 1132 h 2262"/>
                  <a:gd name="T36" fmla="*/ 233 w 1295"/>
                  <a:gd name="T37" fmla="*/ 97 h 2262"/>
                  <a:gd name="T38" fmla="*/ 191 w 1295"/>
                  <a:gd name="T39" fmla="*/ 64 h 2262"/>
                  <a:gd name="T40" fmla="*/ 148 w 1295"/>
                  <a:gd name="T41" fmla="*/ 37 h 2262"/>
                  <a:gd name="T42" fmla="*/ 100 w 1295"/>
                  <a:gd name="T43" fmla="*/ 16 h 2262"/>
                  <a:gd name="T44" fmla="*/ 50 w 1295"/>
                  <a:gd name="T45" fmla="*/ 6 h 2262"/>
                  <a:gd name="T46" fmla="*/ 0 w 1295"/>
                  <a:gd name="T47" fmla="*/ 0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95" h="2262">
                    <a:moveTo>
                      <a:pt x="0" y="0"/>
                    </a:moveTo>
                    <a:lnTo>
                      <a:pt x="56" y="2"/>
                    </a:lnTo>
                    <a:lnTo>
                      <a:pt x="113" y="10"/>
                    </a:lnTo>
                    <a:lnTo>
                      <a:pt x="167" y="31"/>
                    </a:lnTo>
                    <a:lnTo>
                      <a:pt x="216" y="58"/>
                    </a:lnTo>
                    <a:lnTo>
                      <a:pt x="264" y="97"/>
                    </a:lnTo>
                    <a:lnTo>
                      <a:pt x="1295" y="1132"/>
                    </a:lnTo>
                    <a:lnTo>
                      <a:pt x="264" y="2164"/>
                    </a:lnTo>
                    <a:lnTo>
                      <a:pt x="221" y="2201"/>
                    </a:lnTo>
                    <a:lnTo>
                      <a:pt x="175" y="2228"/>
                    </a:lnTo>
                    <a:lnTo>
                      <a:pt x="125" y="2247"/>
                    </a:lnTo>
                    <a:lnTo>
                      <a:pt x="73" y="2259"/>
                    </a:lnTo>
                    <a:lnTo>
                      <a:pt x="21" y="2262"/>
                    </a:lnTo>
                    <a:lnTo>
                      <a:pt x="79" y="2253"/>
                    </a:lnTo>
                    <a:lnTo>
                      <a:pt x="133" y="2234"/>
                    </a:lnTo>
                    <a:lnTo>
                      <a:pt x="185" y="2205"/>
                    </a:lnTo>
                    <a:lnTo>
                      <a:pt x="233" y="2166"/>
                    </a:lnTo>
                    <a:lnTo>
                      <a:pt x="1264" y="1132"/>
                    </a:lnTo>
                    <a:lnTo>
                      <a:pt x="233" y="97"/>
                    </a:lnTo>
                    <a:lnTo>
                      <a:pt x="191" y="64"/>
                    </a:lnTo>
                    <a:lnTo>
                      <a:pt x="148" y="37"/>
                    </a:lnTo>
                    <a:lnTo>
                      <a:pt x="100" y="16"/>
                    </a:lnTo>
                    <a:lnTo>
                      <a:pt x="5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Freeform 29"/>
          <p:cNvSpPr>
            <a:spLocks/>
          </p:cNvSpPr>
          <p:nvPr/>
        </p:nvSpPr>
        <p:spPr bwMode="auto">
          <a:xfrm>
            <a:off x="5671254" y="1761958"/>
            <a:ext cx="638118" cy="307363"/>
          </a:xfrm>
          <a:custGeom>
            <a:avLst/>
            <a:gdLst>
              <a:gd name="T0" fmla="*/ 325 w 1364"/>
              <a:gd name="T1" fmla="*/ 0 h 657"/>
              <a:gd name="T2" fmla="*/ 377 w 1364"/>
              <a:gd name="T3" fmla="*/ 18 h 657"/>
              <a:gd name="T4" fmla="*/ 409 w 1364"/>
              <a:gd name="T5" fmla="*/ 60 h 657"/>
              <a:gd name="T6" fmla="*/ 413 w 1364"/>
              <a:gd name="T7" fmla="*/ 269 h 657"/>
              <a:gd name="T8" fmla="*/ 951 w 1364"/>
              <a:gd name="T9" fmla="*/ 89 h 657"/>
              <a:gd name="T10" fmla="*/ 968 w 1364"/>
              <a:gd name="T11" fmla="*/ 37 h 657"/>
              <a:gd name="T12" fmla="*/ 1010 w 1364"/>
              <a:gd name="T13" fmla="*/ 6 h 657"/>
              <a:gd name="T14" fmla="*/ 1189 w 1364"/>
              <a:gd name="T15" fmla="*/ 0 h 657"/>
              <a:gd name="T16" fmla="*/ 1241 w 1364"/>
              <a:gd name="T17" fmla="*/ 18 h 657"/>
              <a:gd name="T18" fmla="*/ 1271 w 1364"/>
              <a:gd name="T19" fmla="*/ 60 h 657"/>
              <a:gd name="T20" fmla="*/ 1275 w 1364"/>
              <a:gd name="T21" fmla="*/ 196 h 657"/>
              <a:gd name="T22" fmla="*/ 1327 w 1364"/>
              <a:gd name="T23" fmla="*/ 214 h 657"/>
              <a:gd name="T24" fmla="*/ 1358 w 1364"/>
              <a:gd name="T25" fmla="*/ 256 h 657"/>
              <a:gd name="T26" fmla="*/ 1360 w 1364"/>
              <a:gd name="T27" fmla="*/ 283 h 657"/>
              <a:gd name="T28" fmla="*/ 1356 w 1364"/>
              <a:gd name="T29" fmla="*/ 404 h 657"/>
              <a:gd name="T30" fmla="*/ 1323 w 1364"/>
              <a:gd name="T31" fmla="*/ 448 h 657"/>
              <a:gd name="T32" fmla="*/ 1273 w 1364"/>
              <a:gd name="T33" fmla="*/ 463 h 657"/>
              <a:gd name="T34" fmla="*/ 1268 w 1364"/>
              <a:gd name="T35" fmla="*/ 598 h 657"/>
              <a:gd name="T36" fmla="*/ 1237 w 1364"/>
              <a:gd name="T37" fmla="*/ 640 h 657"/>
              <a:gd name="T38" fmla="*/ 1185 w 1364"/>
              <a:gd name="T39" fmla="*/ 657 h 657"/>
              <a:gd name="T40" fmla="*/ 1008 w 1364"/>
              <a:gd name="T41" fmla="*/ 651 h 657"/>
              <a:gd name="T42" fmla="*/ 964 w 1364"/>
              <a:gd name="T43" fmla="*/ 621 h 657"/>
              <a:gd name="T44" fmla="*/ 947 w 1364"/>
              <a:gd name="T45" fmla="*/ 569 h 657"/>
              <a:gd name="T46" fmla="*/ 413 w 1364"/>
              <a:gd name="T47" fmla="*/ 388 h 657"/>
              <a:gd name="T48" fmla="*/ 409 w 1364"/>
              <a:gd name="T49" fmla="*/ 598 h 657"/>
              <a:gd name="T50" fmla="*/ 377 w 1364"/>
              <a:gd name="T51" fmla="*/ 640 h 657"/>
              <a:gd name="T52" fmla="*/ 325 w 1364"/>
              <a:gd name="T53" fmla="*/ 657 h 657"/>
              <a:gd name="T54" fmla="*/ 148 w 1364"/>
              <a:gd name="T55" fmla="*/ 651 h 657"/>
              <a:gd name="T56" fmla="*/ 106 w 1364"/>
              <a:gd name="T57" fmla="*/ 621 h 657"/>
              <a:gd name="T58" fmla="*/ 89 w 1364"/>
              <a:gd name="T59" fmla="*/ 569 h 657"/>
              <a:gd name="T60" fmla="*/ 60 w 1364"/>
              <a:gd name="T61" fmla="*/ 454 h 657"/>
              <a:gd name="T62" fmla="*/ 18 w 1364"/>
              <a:gd name="T63" fmla="*/ 423 h 657"/>
              <a:gd name="T64" fmla="*/ 0 w 1364"/>
              <a:gd name="T65" fmla="*/ 371 h 657"/>
              <a:gd name="T66" fmla="*/ 6 w 1364"/>
              <a:gd name="T67" fmla="*/ 254 h 657"/>
              <a:gd name="T68" fmla="*/ 37 w 1364"/>
              <a:gd name="T69" fmla="*/ 210 h 657"/>
              <a:gd name="T70" fmla="*/ 89 w 1364"/>
              <a:gd name="T71" fmla="*/ 194 h 657"/>
              <a:gd name="T72" fmla="*/ 93 w 1364"/>
              <a:gd name="T73" fmla="*/ 60 h 657"/>
              <a:gd name="T74" fmla="*/ 123 w 1364"/>
              <a:gd name="T75" fmla="*/ 18 h 657"/>
              <a:gd name="T76" fmla="*/ 175 w 1364"/>
              <a:gd name="T77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4" h="657">
                <a:moveTo>
                  <a:pt x="175" y="0"/>
                </a:moveTo>
                <a:lnTo>
                  <a:pt x="325" y="0"/>
                </a:lnTo>
                <a:lnTo>
                  <a:pt x="354" y="6"/>
                </a:lnTo>
                <a:lnTo>
                  <a:pt x="377" y="18"/>
                </a:lnTo>
                <a:lnTo>
                  <a:pt x="396" y="37"/>
                </a:lnTo>
                <a:lnTo>
                  <a:pt x="409" y="60"/>
                </a:lnTo>
                <a:lnTo>
                  <a:pt x="413" y="89"/>
                </a:lnTo>
                <a:lnTo>
                  <a:pt x="413" y="269"/>
                </a:lnTo>
                <a:lnTo>
                  <a:pt x="951" y="269"/>
                </a:lnTo>
                <a:lnTo>
                  <a:pt x="951" y="89"/>
                </a:lnTo>
                <a:lnTo>
                  <a:pt x="955" y="60"/>
                </a:lnTo>
                <a:lnTo>
                  <a:pt x="968" y="37"/>
                </a:lnTo>
                <a:lnTo>
                  <a:pt x="987" y="18"/>
                </a:lnTo>
                <a:lnTo>
                  <a:pt x="1010" y="6"/>
                </a:lnTo>
                <a:lnTo>
                  <a:pt x="1039" y="0"/>
                </a:lnTo>
                <a:lnTo>
                  <a:pt x="1189" y="0"/>
                </a:lnTo>
                <a:lnTo>
                  <a:pt x="1216" y="6"/>
                </a:lnTo>
                <a:lnTo>
                  <a:pt x="1241" y="18"/>
                </a:lnTo>
                <a:lnTo>
                  <a:pt x="1258" y="37"/>
                </a:lnTo>
                <a:lnTo>
                  <a:pt x="1271" y="60"/>
                </a:lnTo>
                <a:lnTo>
                  <a:pt x="1275" y="89"/>
                </a:lnTo>
                <a:lnTo>
                  <a:pt x="1275" y="196"/>
                </a:lnTo>
                <a:lnTo>
                  <a:pt x="1302" y="200"/>
                </a:lnTo>
                <a:lnTo>
                  <a:pt x="1327" y="214"/>
                </a:lnTo>
                <a:lnTo>
                  <a:pt x="1346" y="233"/>
                </a:lnTo>
                <a:lnTo>
                  <a:pt x="1358" y="256"/>
                </a:lnTo>
                <a:lnTo>
                  <a:pt x="1364" y="283"/>
                </a:lnTo>
                <a:lnTo>
                  <a:pt x="1360" y="283"/>
                </a:lnTo>
                <a:lnTo>
                  <a:pt x="1360" y="377"/>
                </a:lnTo>
                <a:lnTo>
                  <a:pt x="1356" y="404"/>
                </a:lnTo>
                <a:lnTo>
                  <a:pt x="1342" y="429"/>
                </a:lnTo>
                <a:lnTo>
                  <a:pt x="1323" y="448"/>
                </a:lnTo>
                <a:lnTo>
                  <a:pt x="1300" y="459"/>
                </a:lnTo>
                <a:lnTo>
                  <a:pt x="1273" y="463"/>
                </a:lnTo>
                <a:lnTo>
                  <a:pt x="1273" y="569"/>
                </a:lnTo>
                <a:lnTo>
                  <a:pt x="1268" y="598"/>
                </a:lnTo>
                <a:lnTo>
                  <a:pt x="1256" y="621"/>
                </a:lnTo>
                <a:lnTo>
                  <a:pt x="1237" y="640"/>
                </a:lnTo>
                <a:lnTo>
                  <a:pt x="1214" y="651"/>
                </a:lnTo>
                <a:lnTo>
                  <a:pt x="1185" y="657"/>
                </a:lnTo>
                <a:lnTo>
                  <a:pt x="1035" y="657"/>
                </a:lnTo>
                <a:lnTo>
                  <a:pt x="1008" y="651"/>
                </a:lnTo>
                <a:lnTo>
                  <a:pt x="983" y="640"/>
                </a:lnTo>
                <a:lnTo>
                  <a:pt x="964" y="621"/>
                </a:lnTo>
                <a:lnTo>
                  <a:pt x="953" y="598"/>
                </a:lnTo>
                <a:lnTo>
                  <a:pt x="947" y="569"/>
                </a:lnTo>
                <a:lnTo>
                  <a:pt x="947" y="388"/>
                </a:lnTo>
                <a:lnTo>
                  <a:pt x="413" y="388"/>
                </a:lnTo>
                <a:lnTo>
                  <a:pt x="413" y="569"/>
                </a:lnTo>
                <a:lnTo>
                  <a:pt x="409" y="598"/>
                </a:lnTo>
                <a:lnTo>
                  <a:pt x="396" y="621"/>
                </a:lnTo>
                <a:lnTo>
                  <a:pt x="377" y="640"/>
                </a:lnTo>
                <a:lnTo>
                  <a:pt x="354" y="651"/>
                </a:lnTo>
                <a:lnTo>
                  <a:pt x="325" y="657"/>
                </a:lnTo>
                <a:lnTo>
                  <a:pt x="175" y="657"/>
                </a:lnTo>
                <a:lnTo>
                  <a:pt x="148" y="651"/>
                </a:lnTo>
                <a:lnTo>
                  <a:pt x="123" y="640"/>
                </a:lnTo>
                <a:lnTo>
                  <a:pt x="106" y="621"/>
                </a:lnTo>
                <a:lnTo>
                  <a:pt x="93" y="598"/>
                </a:lnTo>
                <a:lnTo>
                  <a:pt x="89" y="569"/>
                </a:lnTo>
                <a:lnTo>
                  <a:pt x="89" y="457"/>
                </a:lnTo>
                <a:lnTo>
                  <a:pt x="60" y="454"/>
                </a:lnTo>
                <a:lnTo>
                  <a:pt x="37" y="440"/>
                </a:lnTo>
                <a:lnTo>
                  <a:pt x="18" y="423"/>
                </a:lnTo>
                <a:lnTo>
                  <a:pt x="6" y="398"/>
                </a:lnTo>
                <a:lnTo>
                  <a:pt x="0" y="371"/>
                </a:lnTo>
                <a:lnTo>
                  <a:pt x="0" y="281"/>
                </a:lnTo>
                <a:lnTo>
                  <a:pt x="6" y="254"/>
                </a:lnTo>
                <a:lnTo>
                  <a:pt x="18" y="229"/>
                </a:lnTo>
                <a:lnTo>
                  <a:pt x="37" y="210"/>
                </a:lnTo>
                <a:lnTo>
                  <a:pt x="60" y="198"/>
                </a:lnTo>
                <a:lnTo>
                  <a:pt x="89" y="194"/>
                </a:lnTo>
                <a:lnTo>
                  <a:pt x="89" y="89"/>
                </a:lnTo>
                <a:lnTo>
                  <a:pt x="93" y="60"/>
                </a:lnTo>
                <a:lnTo>
                  <a:pt x="106" y="37"/>
                </a:lnTo>
                <a:lnTo>
                  <a:pt x="123" y="18"/>
                </a:lnTo>
                <a:lnTo>
                  <a:pt x="148" y="6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60"/>
          <p:cNvSpPr txBox="1"/>
          <p:nvPr/>
        </p:nvSpPr>
        <p:spPr>
          <a:xfrm>
            <a:off x="5454750" y="2215261"/>
            <a:ext cx="10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Strengths</a:t>
            </a:r>
            <a:endParaRPr lang="en-US" sz="1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85739" y="3254262"/>
            <a:ext cx="418498" cy="470671"/>
          </a:xfrm>
          <a:custGeom>
            <a:avLst/>
            <a:gdLst>
              <a:gd name="T0" fmla="*/ 182 w 754"/>
              <a:gd name="T1" fmla="*/ 0 h 848"/>
              <a:gd name="T2" fmla="*/ 215 w 754"/>
              <a:gd name="T3" fmla="*/ 0 h 848"/>
              <a:gd name="T4" fmla="*/ 257 w 754"/>
              <a:gd name="T5" fmla="*/ 0 h 848"/>
              <a:gd name="T6" fmla="*/ 334 w 754"/>
              <a:gd name="T7" fmla="*/ 0 h 848"/>
              <a:gd name="T8" fmla="*/ 434 w 754"/>
              <a:gd name="T9" fmla="*/ 7 h 848"/>
              <a:gd name="T10" fmla="*/ 507 w 754"/>
              <a:gd name="T11" fmla="*/ 23 h 848"/>
              <a:gd name="T12" fmla="*/ 560 w 754"/>
              <a:gd name="T13" fmla="*/ 40 h 848"/>
              <a:gd name="T14" fmla="*/ 607 w 754"/>
              <a:gd name="T15" fmla="*/ 59 h 848"/>
              <a:gd name="T16" fmla="*/ 693 w 754"/>
              <a:gd name="T17" fmla="*/ 61 h 848"/>
              <a:gd name="T18" fmla="*/ 733 w 754"/>
              <a:gd name="T19" fmla="*/ 71 h 848"/>
              <a:gd name="T20" fmla="*/ 752 w 754"/>
              <a:gd name="T21" fmla="*/ 97 h 848"/>
              <a:gd name="T22" fmla="*/ 754 w 754"/>
              <a:gd name="T23" fmla="*/ 409 h 848"/>
              <a:gd name="T24" fmla="*/ 745 w 754"/>
              <a:gd name="T25" fmla="*/ 447 h 848"/>
              <a:gd name="T26" fmla="*/ 714 w 754"/>
              <a:gd name="T27" fmla="*/ 468 h 848"/>
              <a:gd name="T28" fmla="*/ 678 w 754"/>
              <a:gd name="T29" fmla="*/ 470 h 848"/>
              <a:gd name="T30" fmla="*/ 635 w 754"/>
              <a:gd name="T31" fmla="*/ 476 h 848"/>
              <a:gd name="T32" fmla="*/ 593 w 754"/>
              <a:gd name="T33" fmla="*/ 499 h 848"/>
              <a:gd name="T34" fmla="*/ 585 w 754"/>
              <a:gd name="T35" fmla="*/ 512 h 848"/>
              <a:gd name="T36" fmla="*/ 580 w 754"/>
              <a:gd name="T37" fmla="*/ 520 h 848"/>
              <a:gd name="T38" fmla="*/ 549 w 754"/>
              <a:gd name="T39" fmla="*/ 566 h 848"/>
              <a:gd name="T40" fmla="*/ 501 w 754"/>
              <a:gd name="T41" fmla="*/ 604 h 848"/>
              <a:gd name="T42" fmla="*/ 459 w 754"/>
              <a:gd name="T43" fmla="*/ 633 h 848"/>
              <a:gd name="T44" fmla="*/ 424 w 754"/>
              <a:gd name="T45" fmla="*/ 675 h 848"/>
              <a:gd name="T46" fmla="*/ 399 w 754"/>
              <a:gd name="T47" fmla="*/ 731 h 848"/>
              <a:gd name="T48" fmla="*/ 386 w 754"/>
              <a:gd name="T49" fmla="*/ 775 h 848"/>
              <a:gd name="T50" fmla="*/ 382 w 754"/>
              <a:gd name="T51" fmla="*/ 794 h 848"/>
              <a:gd name="T52" fmla="*/ 378 w 754"/>
              <a:gd name="T53" fmla="*/ 808 h 848"/>
              <a:gd name="T54" fmla="*/ 367 w 754"/>
              <a:gd name="T55" fmla="*/ 835 h 848"/>
              <a:gd name="T56" fmla="*/ 345 w 754"/>
              <a:gd name="T57" fmla="*/ 848 h 848"/>
              <a:gd name="T58" fmla="*/ 317 w 754"/>
              <a:gd name="T59" fmla="*/ 844 h 848"/>
              <a:gd name="T60" fmla="*/ 286 w 754"/>
              <a:gd name="T61" fmla="*/ 833 h 848"/>
              <a:gd name="T62" fmla="*/ 261 w 754"/>
              <a:gd name="T63" fmla="*/ 804 h 848"/>
              <a:gd name="T64" fmla="*/ 251 w 754"/>
              <a:gd name="T65" fmla="*/ 754 h 848"/>
              <a:gd name="T66" fmla="*/ 259 w 754"/>
              <a:gd name="T67" fmla="*/ 668 h 848"/>
              <a:gd name="T68" fmla="*/ 276 w 754"/>
              <a:gd name="T69" fmla="*/ 602 h 848"/>
              <a:gd name="T70" fmla="*/ 294 w 754"/>
              <a:gd name="T71" fmla="*/ 560 h 848"/>
              <a:gd name="T72" fmla="*/ 301 w 754"/>
              <a:gd name="T73" fmla="*/ 545 h 848"/>
              <a:gd name="T74" fmla="*/ 40 w 754"/>
              <a:gd name="T75" fmla="*/ 510 h 848"/>
              <a:gd name="T76" fmla="*/ 9 w 754"/>
              <a:gd name="T77" fmla="*/ 483 h 848"/>
              <a:gd name="T78" fmla="*/ 0 w 754"/>
              <a:gd name="T79" fmla="*/ 443 h 848"/>
              <a:gd name="T80" fmla="*/ 21 w 754"/>
              <a:gd name="T81" fmla="*/ 397 h 848"/>
              <a:gd name="T82" fmla="*/ 69 w 754"/>
              <a:gd name="T83" fmla="*/ 378 h 848"/>
              <a:gd name="T84" fmla="*/ 23 w 754"/>
              <a:gd name="T85" fmla="*/ 357 h 848"/>
              <a:gd name="T86" fmla="*/ 6 w 754"/>
              <a:gd name="T87" fmla="*/ 309 h 848"/>
              <a:gd name="T88" fmla="*/ 27 w 754"/>
              <a:gd name="T89" fmla="*/ 263 h 848"/>
              <a:gd name="T90" fmla="*/ 75 w 754"/>
              <a:gd name="T91" fmla="*/ 245 h 848"/>
              <a:gd name="T92" fmla="*/ 71 w 754"/>
              <a:gd name="T93" fmla="*/ 240 h 848"/>
              <a:gd name="T94" fmla="*/ 36 w 754"/>
              <a:gd name="T95" fmla="*/ 207 h 848"/>
              <a:gd name="T96" fmla="*/ 34 w 754"/>
              <a:gd name="T97" fmla="*/ 157 h 848"/>
              <a:gd name="T98" fmla="*/ 61 w 754"/>
              <a:gd name="T99" fmla="*/ 122 h 848"/>
              <a:gd name="T100" fmla="*/ 103 w 754"/>
              <a:gd name="T101" fmla="*/ 111 h 848"/>
              <a:gd name="T102" fmla="*/ 144 w 754"/>
              <a:gd name="T103" fmla="*/ 113 h 848"/>
              <a:gd name="T104" fmla="*/ 136 w 754"/>
              <a:gd name="T105" fmla="*/ 109 h 848"/>
              <a:gd name="T106" fmla="*/ 119 w 754"/>
              <a:gd name="T107" fmla="*/ 92 h 848"/>
              <a:gd name="T108" fmla="*/ 111 w 754"/>
              <a:gd name="T109" fmla="*/ 57 h 848"/>
              <a:gd name="T110" fmla="*/ 111 w 754"/>
              <a:gd name="T111" fmla="*/ 51 h 848"/>
              <a:gd name="T112" fmla="*/ 111 w 754"/>
              <a:gd name="T113" fmla="*/ 46 h 848"/>
              <a:gd name="T114" fmla="*/ 117 w 754"/>
              <a:gd name="T115" fmla="*/ 30 h 848"/>
              <a:gd name="T116" fmla="*/ 123 w 754"/>
              <a:gd name="T117" fmla="*/ 21 h 848"/>
              <a:gd name="T118" fmla="*/ 155 w 754"/>
              <a:gd name="T119" fmla="*/ 1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4" h="848">
                <a:moveTo>
                  <a:pt x="176" y="0"/>
                </a:moveTo>
                <a:lnTo>
                  <a:pt x="182" y="0"/>
                </a:lnTo>
                <a:lnTo>
                  <a:pt x="196" y="0"/>
                </a:lnTo>
                <a:lnTo>
                  <a:pt x="215" y="0"/>
                </a:lnTo>
                <a:lnTo>
                  <a:pt x="236" y="0"/>
                </a:lnTo>
                <a:lnTo>
                  <a:pt x="257" y="0"/>
                </a:lnTo>
                <a:lnTo>
                  <a:pt x="272" y="0"/>
                </a:lnTo>
                <a:lnTo>
                  <a:pt x="334" y="0"/>
                </a:lnTo>
                <a:lnTo>
                  <a:pt x="388" y="3"/>
                </a:lnTo>
                <a:lnTo>
                  <a:pt x="434" y="7"/>
                </a:lnTo>
                <a:lnTo>
                  <a:pt x="474" y="15"/>
                </a:lnTo>
                <a:lnTo>
                  <a:pt x="507" y="23"/>
                </a:lnTo>
                <a:lnTo>
                  <a:pt x="535" y="30"/>
                </a:lnTo>
                <a:lnTo>
                  <a:pt x="560" y="40"/>
                </a:lnTo>
                <a:lnTo>
                  <a:pt x="583" y="51"/>
                </a:lnTo>
                <a:lnTo>
                  <a:pt x="607" y="59"/>
                </a:lnTo>
                <a:lnTo>
                  <a:pt x="630" y="61"/>
                </a:lnTo>
                <a:lnTo>
                  <a:pt x="693" y="61"/>
                </a:lnTo>
                <a:lnTo>
                  <a:pt x="716" y="63"/>
                </a:lnTo>
                <a:lnTo>
                  <a:pt x="733" y="71"/>
                </a:lnTo>
                <a:lnTo>
                  <a:pt x="747" y="80"/>
                </a:lnTo>
                <a:lnTo>
                  <a:pt x="752" y="97"/>
                </a:lnTo>
                <a:lnTo>
                  <a:pt x="754" y="121"/>
                </a:lnTo>
                <a:lnTo>
                  <a:pt x="754" y="409"/>
                </a:lnTo>
                <a:lnTo>
                  <a:pt x="752" y="430"/>
                </a:lnTo>
                <a:lnTo>
                  <a:pt x="745" y="447"/>
                </a:lnTo>
                <a:lnTo>
                  <a:pt x="731" y="460"/>
                </a:lnTo>
                <a:lnTo>
                  <a:pt x="714" y="468"/>
                </a:lnTo>
                <a:lnTo>
                  <a:pt x="693" y="470"/>
                </a:lnTo>
                <a:lnTo>
                  <a:pt x="678" y="470"/>
                </a:lnTo>
                <a:lnTo>
                  <a:pt x="656" y="472"/>
                </a:lnTo>
                <a:lnTo>
                  <a:pt x="635" y="476"/>
                </a:lnTo>
                <a:lnTo>
                  <a:pt x="612" y="483"/>
                </a:lnTo>
                <a:lnTo>
                  <a:pt x="593" y="499"/>
                </a:lnTo>
                <a:lnTo>
                  <a:pt x="587" y="510"/>
                </a:lnTo>
                <a:lnTo>
                  <a:pt x="585" y="512"/>
                </a:lnTo>
                <a:lnTo>
                  <a:pt x="583" y="516"/>
                </a:lnTo>
                <a:lnTo>
                  <a:pt x="580" y="520"/>
                </a:lnTo>
                <a:lnTo>
                  <a:pt x="564" y="547"/>
                </a:lnTo>
                <a:lnTo>
                  <a:pt x="549" y="566"/>
                </a:lnTo>
                <a:lnTo>
                  <a:pt x="524" y="589"/>
                </a:lnTo>
                <a:lnTo>
                  <a:pt x="501" y="604"/>
                </a:lnTo>
                <a:lnTo>
                  <a:pt x="480" y="618"/>
                </a:lnTo>
                <a:lnTo>
                  <a:pt x="459" y="633"/>
                </a:lnTo>
                <a:lnTo>
                  <a:pt x="439" y="650"/>
                </a:lnTo>
                <a:lnTo>
                  <a:pt x="424" y="675"/>
                </a:lnTo>
                <a:lnTo>
                  <a:pt x="409" y="706"/>
                </a:lnTo>
                <a:lnTo>
                  <a:pt x="399" y="731"/>
                </a:lnTo>
                <a:lnTo>
                  <a:pt x="391" y="754"/>
                </a:lnTo>
                <a:lnTo>
                  <a:pt x="386" y="775"/>
                </a:lnTo>
                <a:lnTo>
                  <a:pt x="382" y="794"/>
                </a:lnTo>
                <a:lnTo>
                  <a:pt x="382" y="794"/>
                </a:lnTo>
                <a:lnTo>
                  <a:pt x="380" y="798"/>
                </a:lnTo>
                <a:lnTo>
                  <a:pt x="378" y="808"/>
                </a:lnTo>
                <a:lnTo>
                  <a:pt x="374" y="821"/>
                </a:lnTo>
                <a:lnTo>
                  <a:pt x="367" y="835"/>
                </a:lnTo>
                <a:lnTo>
                  <a:pt x="359" y="844"/>
                </a:lnTo>
                <a:lnTo>
                  <a:pt x="345" y="848"/>
                </a:lnTo>
                <a:lnTo>
                  <a:pt x="332" y="848"/>
                </a:lnTo>
                <a:lnTo>
                  <a:pt x="317" y="844"/>
                </a:lnTo>
                <a:lnTo>
                  <a:pt x="301" y="841"/>
                </a:lnTo>
                <a:lnTo>
                  <a:pt x="286" y="833"/>
                </a:lnTo>
                <a:lnTo>
                  <a:pt x="272" y="819"/>
                </a:lnTo>
                <a:lnTo>
                  <a:pt x="261" y="804"/>
                </a:lnTo>
                <a:lnTo>
                  <a:pt x="255" y="781"/>
                </a:lnTo>
                <a:lnTo>
                  <a:pt x="251" y="754"/>
                </a:lnTo>
                <a:lnTo>
                  <a:pt x="253" y="710"/>
                </a:lnTo>
                <a:lnTo>
                  <a:pt x="259" y="668"/>
                </a:lnTo>
                <a:lnTo>
                  <a:pt x="269" y="633"/>
                </a:lnTo>
                <a:lnTo>
                  <a:pt x="276" y="602"/>
                </a:lnTo>
                <a:lnTo>
                  <a:pt x="286" y="578"/>
                </a:lnTo>
                <a:lnTo>
                  <a:pt x="294" y="560"/>
                </a:lnTo>
                <a:lnTo>
                  <a:pt x="299" y="549"/>
                </a:lnTo>
                <a:lnTo>
                  <a:pt x="301" y="545"/>
                </a:lnTo>
                <a:lnTo>
                  <a:pt x="61" y="514"/>
                </a:lnTo>
                <a:lnTo>
                  <a:pt x="40" y="510"/>
                </a:lnTo>
                <a:lnTo>
                  <a:pt x="23" y="499"/>
                </a:lnTo>
                <a:lnTo>
                  <a:pt x="9" y="483"/>
                </a:lnTo>
                <a:lnTo>
                  <a:pt x="2" y="464"/>
                </a:lnTo>
                <a:lnTo>
                  <a:pt x="0" y="443"/>
                </a:lnTo>
                <a:lnTo>
                  <a:pt x="6" y="416"/>
                </a:lnTo>
                <a:lnTo>
                  <a:pt x="21" y="397"/>
                </a:lnTo>
                <a:lnTo>
                  <a:pt x="44" y="384"/>
                </a:lnTo>
                <a:lnTo>
                  <a:pt x="69" y="378"/>
                </a:lnTo>
                <a:lnTo>
                  <a:pt x="44" y="372"/>
                </a:lnTo>
                <a:lnTo>
                  <a:pt x="23" y="357"/>
                </a:lnTo>
                <a:lnTo>
                  <a:pt x="9" y="336"/>
                </a:lnTo>
                <a:lnTo>
                  <a:pt x="6" y="309"/>
                </a:lnTo>
                <a:lnTo>
                  <a:pt x="13" y="284"/>
                </a:lnTo>
                <a:lnTo>
                  <a:pt x="27" y="263"/>
                </a:lnTo>
                <a:lnTo>
                  <a:pt x="50" y="249"/>
                </a:lnTo>
                <a:lnTo>
                  <a:pt x="75" y="245"/>
                </a:lnTo>
                <a:lnTo>
                  <a:pt x="96" y="245"/>
                </a:lnTo>
                <a:lnTo>
                  <a:pt x="71" y="240"/>
                </a:lnTo>
                <a:lnTo>
                  <a:pt x="50" y="226"/>
                </a:lnTo>
                <a:lnTo>
                  <a:pt x="36" y="207"/>
                </a:lnTo>
                <a:lnTo>
                  <a:pt x="31" y="180"/>
                </a:lnTo>
                <a:lnTo>
                  <a:pt x="34" y="157"/>
                </a:lnTo>
                <a:lnTo>
                  <a:pt x="46" y="136"/>
                </a:lnTo>
                <a:lnTo>
                  <a:pt x="61" y="122"/>
                </a:lnTo>
                <a:lnTo>
                  <a:pt x="80" y="115"/>
                </a:lnTo>
                <a:lnTo>
                  <a:pt x="103" y="111"/>
                </a:lnTo>
                <a:lnTo>
                  <a:pt x="144" y="113"/>
                </a:lnTo>
                <a:lnTo>
                  <a:pt x="144" y="113"/>
                </a:lnTo>
                <a:lnTo>
                  <a:pt x="144" y="113"/>
                </a:lnTo>
                <a:lnTo>
                  <a:pt x="136" y="109"/>
                </a:lnTo>
                <a:lnTo>
                  <a:pt x="127" y="103"/>
                </a:lnTo>
                <a:lnTo>
                  <a:pt x="119" y="92"/>
                </a:lnTo>
                <a:lnTo>
                  <a:pt x="111" y="76"/>
                </a:lnTo>
                <a:lnTo>
                  <a:pt x="111" y="57"/>
                </a:lnTo>
                <a:lnTo>
                  <a:pt x="111" y="55"/>
                </a:lnTo>
                <a:lnTo>
                  <a:pt x="111" y="51"/>
                </a:lnTo>
                <a:lnTo>
                  <a:pt x="111" y="48"/>
                </a:lnTo>
                <a:lnTo>
                  <a:pt x="111" y="46"/>
                </a:lnTo>
                <a:lnTo>
                  <a:pt x="113" y="36"/>
                </a:lnTo>
                <a:lnTo>
                  <a:pt x="117" y="30"/>
                </a:lnTo>
                <a:lnTo>
                  <a:pt x="119" y="25"/>
                </a:lnTo>
                <a:lnTo>
                  <a:pt x="123" y="21"/>
                </a:lnTo>
                <a:lnTo>
                  <a:pt x="138" y="9"/>
                </a:lnTo>
                <a:lnTo>
                  <a:pt x="155" y="1"/>
                </a:lnTo>
                <a:lnTo>
                  <a:pt x="1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62"/>
          <p:cNvSpPr txBox="1"/>
          <p:nvPr/>
        </p:nvSpPr>
        <p:spPr>
          <a:xfrm>
            <a:off x="6735193" y="386402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Weaknesses</a:t>
            </a:r>
            <a:endParaRPr lang="en-US" sz="1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2584" y="4639778"/>
            <a:ext cx="479552" cy="578354"/>
            <a:chOff x="0" y="1331913"/>
            <a:chExt cx="1371600" cy="1654174"/>
          </a:xfrm>
          <a:solidFill>
            <a:schemeClr val="bg1"/>
          </a:solidFill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00063" y="2679700"/>
              <a:ext cx="374650" cy="84137"/>
            </a:xfrm>
            <a:custGeom>
              <a:avLst/>
              <a:gdLst>
                <a:gd name="T0" fmla="*/ 25 w 236"/>
                <a:gd name="T1" fmla="*/ 0 h 53"/>
                <a:gd name="T2" fmla="*/ 209 w 236"/>
                <a:gd name="T3" fmla="*/ 0 h 53"/>
                <a:gd name="T4" fmla="*/ 217 w 236"/>
                <a:gd name="T5" fmla="*/ 1 h 53"/>
                <a:gd name="T6" fmla="*/ 225 w 236"/>
                <a:gd name="T7" fmla="*/ 5 h 53"/>
                <a:gd name="T8" fmla="*/ 230 w 236"/>
                <a:gd name="T9" fmla="*/ 11 h 53"/>
                <a:gd name="T10" fmla="*/ 234 w 236"/>
                <a:gd name="T11" fmla="*/ 19 h 53"/>
                <a:gd name="T12" fmla="*/ 236 w 236"/>
                <a:gd name="T13" fmla="*/ 26 h 53"/>
                <a:gd name="T14" fmla="*/ 234 w 236"/>
                <a:gd name="T15" fmla="*/ 34 h 53"/>
                <a:gd name="T16" fmla="*/ 230 w 236"/>
                <a:gd name="T17" fmla="*/ 42 h 53"/>
                <a:gd name="T18" fmla="*/ 225 w 236"/>
                <a:gd name="T19" fmla="*/ 48 h 53"/>
                <a:gd name="T20" fmla="*/ 217 w 236"/>
                <a:gd name="T21" fmla="*/ 51 h 53"/>
                <a:gd name="T22" fmla="*/ 209 w 236"/>
                <a:gd name="T23" fmla="*/ 53 h 53"/>
                <a:gd name="T24" fmla="*/ 25 w 236"/>
                <a:gd name="T25" fmla="*/ 53 h 53"/>
                <a:gd name="T26" fmla="*/ 17 w 236"/>
                <a:gd name="T27" fmla="*/ 51 h 53"/>
                <a:gd name="T28" fmla="*/ 9 w 236"/>
                <a:gd name="T29" fmla="*/ 48 h 53"/>
                <a:gd name="T30" fmla="*/ 4 w 236"/>
                <a:gd name="T31" fmla="*/ 42 h 53"/>
                <a:gd name="T32" fmla="*/ 0 w 236"/>
                <a:gd name="T33" fmla="*/ 34 h 53"/>
                <a:gd name="T34" fmla="*/ 0 w 236"/>
                <a:gd name="T35" fmla="*/ 26 h 53"/>
                <a:gd name="T36" fmla="*/ 0 w 236"/>
                <a:gd name="T37" fmla="*/ 19 h 53"/>
                <a:gd name="T38" fmla="*/ 4 w 236"/>
                <a:gd name="T39" fmla="*/ 11 h 53"/>
                <a:gd name="T40" fmla="*/ 9 w 236"/>
                <a:gd name="T41" fmla="*/ 5 h 53"/>
                <a:gd name="T42" fmla="*/ 17 w 236"/>
                <a:gd name="T43" fmla="*/ 1 h 53"/>
                <a:gd name="T44" fmla="*/ 25 w 236"/>
                <a:gd name="T4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53">
                  <a:moveTo>
                    <a:pt x="25" y="0"/>
                  </a:moveTo>
                  <a:lnTo>
                    <a:pt x="209" y="0"/>
                  </a:lnTo>
                  <a:lnTo>
                    <a:pt x="217" y="1"/>
                  </a:lnTo>
                  <a:lnTo>
                    <a:pt x="225" y="5"/>
                  </a:lnTo>
                  <a:lnTo>
                    <a:pt x="230" y="11"/>
                  </a:lnTo>
                  <a:lnTo>
                    <a:pt x="234" y="19"/>
                  </a:lnTo>
                  <a:lnTo>
                    <a:pt x="236" y="26"/>
                  </a:lnTo>
                  <a:lnTo>
                    <a:pt x="234" y="34"/>
                  </a:lnTo>
                  <a:lnTo>
                    <a:pt x="230" y="42"/>
                  </a:lnTo>
                  <a:lnTo>
                    <a:pt x="225" y="48"/>
                  </a:lnTo>
                  <a:lnTo>
                    <a:pt x="217" y="51"/>
                  </a:lnTo>
                  <a:lnTo>
                    <a:pt x="209" y="53"/>
                  </a:lnTo>
                  <a:lnTo>
                    <a:pt x="25" y="53"/>
                  </a:lnTo>
                  <a:lnTo>
                    <a:pt x="17" y="51"/>
                  </a:lnTo>
                  <a:lnTo>
                    <a:pt x="9" y="48"/>
                  </a:lnTo>
                  <a:lnTo>
                    <a:pt x="4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7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20700" y="2832100"/>
              <a:ext cx="333375" cy="153987"/>
            </a:xfrm>
            <a:custGeom>
              <a:avLst/>
              <a:gdLst>
                <a:gd name="T0" fmla="*/ 0 w 210"/>
                <a:gd name="T1" fmla="*/ 0 h 97"/>
                <a:gd name="T2" fmla="*/ 210 w 210"/>
                <a:gd name="T3" fmla="*/ 0 h 97"/>
                <a:gd name="T4" fmla="*/ 204 w 210"/>
                <a:gd name="T5" fmla="*/ 21 h 97"/>
                <a:gd name="T6" fmla="*/ 192 w 210"/>
                <a:gd name="T7" fmla="*/ 40 h 97"/>
                <a:gd name="T8" fmla="*/ 175 w 210"/>
                <a:gd name="T9" fmla="*/ 51 h 97"/>
                <a:gd name="T10" fmla="*/ 152 w 210"/>
                <a:gd name="T11" fmla="*/ 57 h 97"/>
                <a:gd name="T12" fmla="*/ 146 w 210"/>
                <a:gd name="T13" fmla="*/ 74 h 97"/>
                <a:gd name="T14" fmla="*/ 137 w 210"/>
                <a:gd name="T15" fmla="*/ 86 h 97"/>
                <a:gd name="T16" fmla="*/ 121 w 210"/>
                <a:gd name="T17" fmla="*/ 94 h 97"/>
                <a:gd name="T18" fmla="*/ 104 w 210"/>
                <a:gd name="T19" fmla="*/ 97 h 97"/>
                <a:gd name="T20" fmla="*/ 83 w 210"/>
                <a:gd name="T21" fmla="*/ 92 h 97"/>
                <a:gd name="T22" fmla="*/ 66 w 210"/>
                <a:gd name="T23" fmla="*/ 78 h 97"/>
                <a:gd name="T24" fmla="*/ 56 w 210"/>
                <a:gd name="T25" fmla="*/ 57 h 97"/>
                <a:gd name="T26" fmla="*/ 35 w 210"/>
                <a:gd name="T27" fmla="*/ 51 h 97"/>
                <a:gd name="T28" fmla="*/ 16 w 210"/>
                <a:gd name="T29" fmla="*/ 38 h 97"/>
                <a:gd name="T30" fmla="*/ 4 w 210"/>
                <a:gd name="T31" fmla="*/ 21 h 97"/>
                <a:gd name="T32" fmla="*/ 0 w 210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97">
                  <a:moveTo>
                    <a:pt x="0" y="0"/>
                  </a:moveTo>
                  <a:lnTo>
                    <a:pt x="210" y="0"/>
                  </a:lnTo>
                  <a:lnTo>
                    <a:pt x="204" y="21"/>
                  </a:lnTo>
                  <a:lnTo>
                    <a:pt x="192" y="40"/>
                  </a:lnTo>
                  <a:lnTo>
                    <a:pt x="175" y="51"/>
                  </a:lnTo>
                  <a:lnTo>
                    <a:pt x="152" y="57"/>
                  </a:lnTo>
                  <a:lnTo>
                    <a:pt x="146" y="74"/>
                  </a:lnTo>
                  <a:lnTo>
                    <a:pt x="137" y="86"/>
                  </a:lnTo>
                  <a:lnTo>
                    <a:pt x="121" y="94"/>
                  </a:lnTo>
                  <a:lnTo>
                    <a:pt x="104" y="97"/>
                  </a:lnTo>
                  <a:lnTo>
                    <a:pt x="83" y="92"/>
                  </a:lnTo>
                  <a:lnTo>
                    <a:pt x="66" y="78"/>
                  </a:lnTo>
                  <a:lnTo>
                    <a:pt x="56" y="57"/>
                  </a:lnTo>
                  <a:lnTo>
                    <a:pt x="35" y="51"/>
                  </a:lnTo>
                  <a:lnTo>
                    <a:pt x="16" y="38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30238" y="1331913"/>
              <a:ext cx="104775" cy="238125"/>
            </a:xfrm>
            <a:custGeom>
              <a:avLst/>
              <a:gdLst>
                <a:gd name="T0" fmla="*/ 33 w 66"/>
                <a:gd name="T1" fmla="*/ 0 h 150"/>
                <a:gd name="T2" fmla="*/ 50 w 66"/>
                <a:gd name="T3" fmla="*/ 6 h 150"/>
                <a:gd name="T4" fmla="*/ 62 w 66"/>
                <a:gd name="T5" fmla="*/ 17 h 150"/>
                <a:gd name="T6" fmla="*/ 66 w 66"/>
                <a:gd name="T7" fmla="*/ 34 h 150"/>
                <a:gd name="T8" fmla="*/ 66 w 66"/>
                <a:gd name="T9" fmla="*/ 115 h 150"/>
                <a:gd name="T10" fmla="*/ 62 w 66"/>
                <a:gd name="T11" fmla="*/ 132 h 150"/>
                <a:gd name="T12" fmla="*/ 50 w 66"/>
                <a:gd name="T13" fmla="*/ 146 h 150"/>
                <a:gd name="T14" fmla="*/ 33 w 66"/>
                <a:gd name="T15" fmla="*/ 150 h 150"/>
                <a:gd name="T16" fmla="*/ 16 w 66"/>
                <a:gd name="T17" fmla="*/ 146 h 150"/>
                <a:gd name="T18" fmla="*/ 4 w 66"/>
                <a:gd name="T19" fmla="*/ 132 h 150"/>
                <a:gd name="T20" fmla="*/ 0 w 66"/>
                <a:gd name="T21" fmla="*/ 115 h 150"/>
                <a:gd name="T22" fmla="*/ 0 w 66"/>
                <a:gd name="T23" fmla="*/ 34 h 150"/>
                <a:gd name="T24" fmla="*/ 4 w 66"/>
                <a:gd name="T25" fmla="*/ 17 h 150"/>
                <a:gd name="T26" fmla="*/ 16 w 66"/>
                <a:gd name="T27" fmla="*/ 6 h 150"/>
                <a:gd name="T28" fmla="*/ 33 w 66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50">
                  <a:moveTo>
                    <a:pt x="33" y="0"/>
                  </a:moveTo>
                  <a:lnTo>
                    <a:pt x="50" y="6"/>
                  </a:lnTo>
                  <a:lnTo>
                    <a:pt x="62" y="17"/>
                  </a:lnTo>
                  <a:lnTo>
                    <a:pt x="66" y="34"/>
                  </a:lnTo>
                  <a:lnTo>
                    <a:pt x="66" y="115"/>
                  </a:lnTo>
                  <a:lnTo>
                    <a:pt x="62" y="132"/>
                  </a:lnTo>
                  <a:lnTo>
                    <a:pt x="50" y="146"/>
                  </a:lnTo>
                  <a:lnTo>
                    <a:pt x="33" y="150"/>
                  </a:lnTo>
                  <a:lnTo>
                    <a:pt x="16" y="146"/>
                  </a:lnTo>
                  <a:lnTo>
                    <a:pt x="4" y="132"/>
                  </a:lnTo>
                  <a:lnTo>
                    <a:pt x="0" y="115"/>
                  </a:lnTo>
                  <a:lnTo>
                    <a:pt x="0" y="34"/>
                  </a:lnTo>
                  <a:lnTo>
                    <a:pt x="4" y="17"/>
                  </a:lnTo>
                  <a:lnTo>
                    <a:pt x="16" y="6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41300" y="1458913"/>
              <a:ext cx="185738" cy="214312"/>
            </a:xfrm>
            <a:custGeom>
              <a:avLst/>
              <a:gdLst>
                <a:gd name="T0" fmla="*/ 30 w 117"/>
                <a:gd name="T1" fmla="*/ 0 h 135"/>
                <a:gd name="T2" fmla="*/ 48 w 117"/>
                <a:gd name="T3" fmla="*/ 2 h 135"/>
                <a:gd name="T4" fmla="*/ 63 w 117"/>
                <a:gd name="T5" fmla="*/ 14 h 135"/>
                <a:gd name="T6" fmla="*/ 109 w 117"/>
                <a:gd name="T7" fmla="*/ 79 h 135"/>
                <a:gd name="T8" fmla="*/ 117 w 117"/>
                <a:gd name="T9" fmla="*/ 96 h 135"/>
                <a:gd name="T10" fmla="*/ 113 w 117"/>
                <a:gd name="T11" fmla="*/ 114 h 135"/>
                <a:gd name="T12" fmla="*/ 101 w 117"/>
                <a:gd name="T13" fmla="*/ 127 h 135"/>
                <a:gd name="T14" fmla="*/ 96 w 117"/>
                <a:gd name="T15" fmla="*/ 131 h 135"/>
                <a:gd name="T16" fmla="*/ 88 w 117"/>
                <a:gd name="T17" fmla="*/ 133 h 135"/>
                <a:gd name="T18" fmla="*/ 82 w 117"/>
                <a:gd name="T19" fmla="*/ 135 h 135"/>
                <a:gd name="T20" fmla="*/ 75 w 117"/>
                <a:gd name="T21" fmla="*/ 133 h 135"/>
                <a:gd name="T22" fmla="*/ 67 w 117"/>
                <a:gd name="T23" fmla="*/ 131 h 135"/>
                <a:gd name="T24" fmla="*/ 59 w 117"/>
                <a:gd name="T25" fmla="*/ 125 h 135"/>
                <a:gd name="T26" fmla="*/ 53 w 117"/>
                <a:gd name="T27" fmla="*/ 120 h 135"/>
                <a:gd name="T28" fmla="*/ 7 w 117"/>
                <a:gd name="T29" fmla="*/ 54 h 135"/>
                <a:gd name="T30" fmla="*/ 0 w 117"/>
                <a:gd name="T31" fmla="*/ 39 h 135"/>
                <a:gd name="T32" fmla="*/ 4 w 117"/>
                <a:gd name="T33" fmla="*/ 22 h 135"/>
                <a:gd name="T34" fmla="*/ 15 w 117"/>
                <a:gd name="T35" fmla="*/ 6 h 135"/>
                <a:gd name="T36" fmla="*/ 30 w 117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35">
                  <a:moveTo>
                    <a:pt x="30" y="0"/>
                  </a:moveTo>
                  <a:lnTo>
                    <a:pt x="48" y="2"/>
                  </a:lnTo>
                  <a:lnTo>
                    <a:pt x="63" y="14"/>
                  </a:lnTo>
                  <a:lnTo>
                    <a:pt x="109" y="79"/>
                  </a:lnTo>
                  <a:lnTo>
                    <a:pt x="117" y="96"/>
                  </a:lnTo>
                  <a:lnTo>
                    <a:pt x="113" y="114"/>
                  </a:lnTo>
                  <a:lnTo>
                    <a:pt x="101" y="127"/>
                  </a:lnTo>
                  <a:lnTo>
                    <a:pt x="96" y="131"/>
                  </a:lnTo>
                  <a:lnTo>
                    <a:pt x="88" y="133"/>
                  </a:lnTo>
                  <a:lnTo>
                    <a:pt x="82" y="135"/>
                  </a:lnTo>
                  <a:lnTo>
                    <a:pt x="75" y="133"/>
                  </a:lnTo>
                  <a:lnTo>
                    <a:pt x="67" y="131"/>
                  </a:lnTo>
                  <a:lnTo>
                    <a:pt x="59" y="125"/>
                  </a:lnTo>
                  <a:lnTo>
                    <a:pt x="53" y="120"/>
                  </a:lnTo>
                  <a:lnTo>
                    <a:pt x="7" y="54"/>
                  </a:lnTo>
                  <a:lnTo>
                    <a:pt x="0" y="39"/>
                  </a:lnTo>
                  <a:lnTo>
                    <a:pt x="4" y="22"/>
                  </a:lnTo>
                  <a:lnTo>
                    <a:pt x="15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47738" y="2432050"/>
              <a:ext cx="182563" cy="209550"/>
            </a:xfrm>
            <a:custGeom>
              <a:avLst/>
              <a:gdLst>
                <a:gd name="T0" fmla="*/ 31 w 115"/>
                <a:gd name="T1" fmla="*/ 0 h 132"/>
                <a:gd name="T2" fmla="*/ 48 w 115"/>
                <a:gd name="T3" fmla="*/ 2 h 132"/>
                <a:gd name="T4" fmla="*/ 62 w 115"/>
                <a:gd name="T5" fmla="*/ 13 h 132"/>
                <a:gd name="T6" fmla="*/ 110 w 115"/>
                <a:gd name="T7" fmla="*/ 79 h 132"/>
                <a:gd name="T8" fmla="*/ 115 w 115"/>
                <a:gd name="T9" fmla="*/ 94 h 132"/>
                <a:gd name="T10" fmla="*/ 113 w 115"/>
                <a:gd name="T11" fmla="*/ 111 h 132"/>
                <a:gd name="T12" fmla="*/ 102 w 115"/>
                <a:gd name="T13" fmla="*/ 127 h 132"/>
                <a:gd name="T14" fmla="*/ 94 w 115"/>
                <a:gd name="T15" fmla="*/ 131 h 132"/>
                <a:gd name="T16" fmla="*/ 88 w 115"/>
                <a:gd name="T17" fmla="*/ 132 h 132"/>
                <a:gd name="T18" fmla="*/ 81 w 115"/>
                <a:gd name="T19" fmla="*/ 132 h 132"/>
                <a:gd name="T20" fmla="*/ 73 w 115"/>
                <a:gd name="T21" fmla="*/ 132 h 132"/>
                <a:gd name="T22" fmla="*/ 65 w 115"/>
                <a:gd name="T23" fmla="*/ 129 h 132"/>
                <a:gd name="T24" fmla="*/ 60 w 115"/>
                <a:gd name="T25" fmla="*/ 125 h 132"/>
                <a:gd name="T26" fmla="*/ 54 w 115"/>
                <a:gd name="T27" fmla="*/ 119 h 132"/>
                <a:gd name="T28" fmla="*/ 6 w 115"/>
                <a:gd name="T29" fmla="*/ 54 h 132"/>
                <a:gd name="T30" fmla="*/ 0 w 115"/>
                <a:gd name="T31" fmla="*/ 36 h 132"/>
                <a:gd name="T32" fmla="*/ 2 w 115"/>
                <a:gd name="T33" fmla="*/ 19 h 132"/>
                <a:gd name="T34" fmla="*/ 14 w 115"/>
                <a:gd name="T35" fmla="*/ 6 h 132"/>
                <a:gd name="T36" fmla="*/ 31 w 115"/>
                <a:gd name="T3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32">
                  <a:moveTo>
                    <a:pt x="31" y="0"/>
                  </a:moveTo>
                  <a:lnTo>
                    <a:pt x="48" y="2"/>
                  </a:lnTo>
                  <a:lnTo>
                    <a:pt x="62" y="13"/>
                  </a:lnTo>
                  <a:lnTo>
                    <a:pt x="110" y="79"/>
                  </a:lnTo>
                  <a:lnTo>
                    <a:pt x="115" y="94"/>
                  </a:lnTo>
                  <a:lnTo>
                    <a:pt x="113" y="111"/>
                  </a:lnTo>
                  <a:lnTo>
                    <a:pt x="102" y="127"/>
                  </a:lnTo>
                  <a:lnTo>
                    <a:pt x="94" y="131"/>
                  </a:lnTo>
                  <a:lnTo>
                    <a:pt x="88" y="132"/>
                  </a:lnTo>
                  <a:lnTo>
                    <a:pt x="81" y="132"/>
                  </a:lnTo>
                  <a:lnTo>
                    <a:pt x="73" y="132"/>
                  </a:lnTo>
                  <a:lnTo>
                    <a:pt x="65" y="129"/>
                  </a:lnTo>
                  <a:lnTo>
                    <a:pt x="60" y="125"/>
                  </a:lnTo>
                  <a:lnTo>
                    <a:pt x="54" y="119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2" y="19"/>
                  </a:lnTo>
                  <a:lnTo>
                    <a:pt x="14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0" y="1792288"/>
              <a:ext cx="228600" cy="149225"/>
            </a:xfrm>
            <a:custGeom>
              <a:avLst/>
              <a:gdLst>
                <a:gd name="T0" fmla="*/ 27 w 144"/>
                <a:gd name="T1" fmla="*/ 0 h 94"/>
                <a:gd name="T2" fmla="*/ 46 w 144"/>
                <a:gd name="T3" fmla="*/ 2 h 94"/>
                <a:gd name="T4" fmla="*/ 121 w 144"/>
                <a:gd name="T5" fmla="*/ 27 h 94"/>
                <a:gd name="T6" fmla="*/ 136 w 144"/>
                <a:gd name="T7" fmla="*/ 36 h 94"/>
                <a:gd name="T8" fmla="*/ 144 w 144"/>
                <a:gd name="T9" fmla="*/ 52 h 94"/>
                <a:gd name="T10" fmla="*/ 144 w 144"/>
                <a:gd name="T11" fmla="*/ 69 h 94"/>
                <a:gd name="T12" fmla="*/ 136 w 144"/>
                <a:gd name="T13" fmla="*/ 82 h 94"/>
                <a:gd name="T14" fmla="*/ 125 w 144"/>
                <a:gd name="T15" fmla="*/ 90 h 94"/>
                <a:gd name="T16" fmla="*/ 111 w 144"/>
                <a:gd name="T17" fmla="*/ 94 h 94"/>
                <a:gd name="T18" fmla="*/ 100 w 144"/>
                <a:gd name="T19" fmla="*/ 92 h 94"/>
                <a:gd name="T20" fmla="*/ 23 w 144"/>
                <a:gd name="T21" fmla="*/ 67 h 94"/>
                <a:gd name="T22" fmla="*/ 10 w 144"/>
                <a:gd name="T23" fmla="*/ 57 h 94"/>
                <a:gd name="T24" fmla="*/ 0 w 144"/>
                <a:gd name="T25" fmla="*/ 42 h 94"/>
                <a:gd name="T26" fmla="*/ 2 w 144"/>
                <a:gd name="T27" fmla="*/ 23 h 94"/>
                <a:gd name="T28" fmla="*/ 12 w 144"/>
                <a:gd name="T29" fmla="*/ 7 h 94"/>
                <a:gd name="T30" fmla="*/ 27 w 144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94">
                  <a:moveTo>
                    <a:pt x="27" y="0"/>
                  </a:moveTo>
                  <a:lnTo>
                    <a:pt x="46" y="2"/>
                  </a:lnTo>
                  <a:lnTo>
                    <a:pt x="121" y="27"/>
                  </a:lnTo>
                  <a:lnTo>
                    <a:pt x="136" y="36"/>
                  </a:lnTo>
                  <a:lnTo>
                    <a:pt x="144" y="52"/>
                  </a:lnTo>
                  <a:lnTo>
                    <a:pt x="144" y="69"/>
                  </a:lnTo>
                  <a:lnTo>
                    <a:pt x="136" y="82"/>
                  </a:lnTo>
                  <a:lnTo>
                    <a:pt x="125" y="90"/>
                  </a:lnTo>
                  <a:lnTo>
                    <a:pt x="111" y="94"/>
                  </a:lnTo>
                  <a:lnTo>
                    <a:pt x="100" y="92"/>
                  </a:lnTo>
                  <a:lnTo>
                    <a:pt x="23" y="67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2" y="23"/>
                  </a:lnTo>
                  <a:lnTo>
                    <a:pt x="12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143000" y="2163763"/>
              <a:ext cx="228600" cy="146050"/>
            </a:xfrm>
            <a:custGeom>
              <a:avLst/>
              <a:gdLst>
                <a:gd name="T0" fmla="*/ 27 w 144"/>
                <a:gd name="T1" fmla="*/ 0 h 92"/>
                <a:gd name="T2" fmla="*/ 44 w 144"/>
                <a:gd name="T3" fmla="*/ 0 h 92"/>
                <a:gd name="T4" fmla="*/ 121 w 144"/>
                <a:gd name="T5" fmla="*/ 25 h 92"/>
                <a:gd name="T6" fmla="*/ 136 w 144"/>
                <a:gd name="T7" fmla="*/ 35 h 92"/>
                <a:gd name="T8" fmla="*/ 144 w 144"/>
                <a:gd name="T9" fmla="*/ 52 h 92"/>
                <a:gd name="T10" fmla="*/ 142 w 144"/>
                <a:gd name="T11" fmla="*/ 69 h 92"/>
                <a:gd name="T12" fmla="*/ 136 w 144"/>
                <a:gd name="T13" fmla="*/ 83 h 92"/>
                <a:gd name="T14" fmla="*/ 125 w 144"/>
                <a:gd name="T15" fmla="*/ 90 h 92"/>
                <a:gd name="T16" fmla="*/ 109 w 144"/>
                <a:gd name="T17" fmla="*/ 92 h 92"/>
                <a:gd name="T18" fmla="*/ 100 w 144"/>
                <a:gd name="T19" fmla="*/ 90 h 92"/>
                <a:gd name="T20" fmla="*/ 23 w 144"/>
                <a:gd name="T21" fmla="*/ 67 h 92"/>
                <a:gd name="T22" fmla="*/ 8 w 144"/>
                <a:gd name="T23" fmla="*/ 56 h 92"/>
                <a:gd name="T24" fmla="*/ 0 w 144"/>
                <a:gd name="T25" fmla="*/ 40 h 92"/>
                <a:gd name="T26" fmla="*/ 0 w 144"/>
                <a:gd name="T27" fmla="*/ 23 h 92"/>
                <a:gd name="T28" fmla="*/ 12 w 144"/>
                <a:gd name="T29" fmla="*/ 8 h 92"/>
                <a:gd name="T30" fmla="*/ 27 w 144"/>
                <a:gd name="T3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92">
                  <a:moveTo>
                    <a:pt x="27" y="0"/>
                  </a:moveTo>
                  <a:lnTo>
                    <a:pt x="44" y="0"/>
                  </a:lnTo>
                  <a:lnTo>
                    <a:pt x="121" y="25"/>
                  </a:lnTo>
                  <a:lnTo>
                    <a:pt x="136" y="35"/>
                  </a:lnTo>
                  <a:lnTo>
                    <a:pt x="144" y="52"/>
                  </a:lnTo>
                  <a:lnTo>
                    <a:pt x="142" y="69"/>
                  </a:lnTo>
                  <a:lnTo>
                    <a:pt x="136" y="83"/>
                  </a:lnTo>
                  <a:lnTo>
                    <a:pt x="125" y="90"/>
                  </a:lnTo>
                  <a:lnTo>
                    <a:pt x="109" y="92"/>
                  </a:lnTo>
                  <a:lnTo>
                    <a:pt x="100" y="90"/>
                  </a:lnTo>
                  <a:lnTo>
                    <a:pt x="23" y="67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12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0" y="2163763"/>
              <a:ext cx="228600" cy="146050"/>
            </a:xfrm>
            <a:custGeom>
              <a:avLst/>
              <a:gdLst>
                <a:gd name="T0" fmla="*/ 119 w 144"/>
                <a:gd name="T1" fmla="*/ 0 h 92"/>
                <a:gd name="T2" fmla="*/ 134 w 144"/>
                <a:gd name="T3" fmla="*/ 8 h 92"/>
                <a:gd name="T4" fmla="*/ 144 w 144"/>
                <a:gd name="T5" fmla="*/ 23 h 92"/>
                <a:gd name="T6" fmla="*/ 144 w 144"/>
                <a:gd name="T7" fmla="*/ 40 h 92"/>
                <a:gd name="T8" fmla="*/ 136 w 144"/>
                <a:gd name="T9" fmla="*/ 56 h 92"/>
                <a:gd name="T10" fmla="*/ 121 w 144"/>
                <a:gd name="T11" fmla="*/ 67 h 92"/>
                <a:gd name="T12" fmla="*/ 46 w 144"/>
                <a:gd name="T13" fmla="*/ 90 h 92"/>
                <a:gd name="T14" fmla="*/ 40 w 144"/>
                <a:gd name="T15" fmla="*/ 92 h 92"/>
                <a:gd name="T16" fmla="*/ 35 w 144"/>
                <a:gd name="T17" fmla="*/ 92 h 92"/>
                <a:gd name="T18" fmla="*/ 21 w 144"/>
                <a:gd name="T19" fmla="*/ 90 h 92"/>
                <a:gd name="T20" fmla="*/ 10 w 144"/>
                <a:gd name="T21" fmla="*/ 81 h 92"/>
                <a:gd name="T22" fmla="*/ 2 w 144"/>
                <a:gd name="T23" fmla="*/ 69 h 92"/>
                <a:gd name="T24" fmla="*/ 0 w 144"/>
                <a:gd name="T25" fmla="*/ 50 h 92"/>
                <a:gd name="T26" fmla="*/ 10 w 144"/>
                <a:gd name="T27" fmla="*/ 35 h 92"/>
                <a:gd name="T28" fmla="*/ 23 w 144"/>
                <a:gd name="T29" fmla="*/ 25 h 92"/>
                <a:gd name="T30" fmla="*/ 100 w 144"/>
                <a:gd name="T31" fmla="*/ 0 h 92"/>
                <a:gd name="T32" fmla="*/ 119 w 144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92">
                  <a:moveTo>
                    <a:pt x="119" y="0"/>
                  </a:moveTo>
                  <a:lnTo>
                    <a:pt x="134" y="8"/>
                  </a:lnTo>
                  <a:lnTo>
                    <a:pt x="144" y="23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1" y="67"/>
                  </a:lnTo>
                  <a:lnTo>
                    <a:pt x="46" y="90"/>
                  </a:lnTo>
                  <a:lnTo>
                    <a:pt x="40" y="92"/>
                  </a:lnTo>
                  <a:lnTo>
                    <a:pt x="35" y="92"/>
                  </a:lnTo>
                  <a:lnTo>
                    <a:pt x="21" y="90"/>
                  </a:lnTo>
                  <a:lnTo>
                    <a:pt x="10" y="81"/>
                  </a:lnTo>
                  <a:lnTo>
                    <a:pt x="2" y="69"/>
                  </a:lnTo>
                  <a:lnTo>
                    <a:pt x="0" y="50"/>
                  </a:lnTo>
                  <a:lnTo>
                    <a:pt x="10" y="35"/>
                  </a:lnTo>
                  <a:lnTo>
                    <a:pt x="23" y="25"/>
                  </a:lnTo>
                  <a:lnTo>
                    <a:pt x="100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143000" y="1792288"/>
              <a:ext cx="228600" cy="149225"/>
            </a:xfrm>
            <a:custGeom>
              <a:avLst/>
              <a:gdLst>
                <a:gd name="T0" fmla="*/ 117 w 144"/>
                <a:gd name="T1" fmla="*/ 0 h 94"/>
                <a:gd name="T2" fmla="*/ 132 w 144"/>
                <a:gd name="T3" fmla="*/ 7 h 94"/>
                <a:gd name="T4" fmla="*/ 142 w 144"/>
                <a:gd name="T5" fmla="*/ 23 h 94"/>
                <a:gd name="T6" fmla="*/ 144 w 144"/>
                <a:gd name="T7" fmla="*/ 42 h 94"/>
                <a:gd name="T8" fmla="*/ 136 w 144"/>
                <a:gd name="T9" fmla="*/ 57 h 94"/>
                <a:gd name="T10" fmla="*/ 121 w 144"/>
                <a:gd name="T11" fmla="*/ 67 h 94"/>
                <a:gd name="T12" fmla="*/ 44 w 144"/>
                <a:gd name="T13" fmla="*/ 92 h 94"/>
                <a:gd name="T14" fmla="*/ 33 w 144"/>
                <a:gd name="T15" fmla="*/ 94 h 94"/>
                <a:gd name="T16" fmla="*/ 19 w 144"/>
                <a:gd name="T17" fmla="*/ 90 h 94"/>
                <a:gd name="T18" fmla="*/ 8 w 144"/>
                <a:gd name="T19" fmla="*/ 82 h 94"/>
                <a:gd name="T20" fmla="*/ 0 w 144"/>
                <a:gd name="T21" fmla="*/ 69 h 94"/>
                <a:gd name="T22" fmla="*/ 0 w 144"/>
                <a:gd name="T23" fmla="*/ 52 h 94"/>
                <a:gd name="T24" fmla="*/ 8 w 144"/>
                <a:gd name="T25" fmla="*/ 36 h 94"/>
                <a:gd name="T26" fmla="*/ 23 w 144"/>
                <a:gd name="T27" fmla="*/ 27 h 94"/>
                <a:gd name="T28" fmla="*/ 100 w 144"/>
                <a:gd name="T29" fmla="*/ 2 h 94"/>
                <a:gd name="T30" fmla="*/ 117 w 144"/>
                <a:gd name="T3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94">
                  <a:moveTo>
                    <a:pt x="117" y="0"/>
                  </a:moveTo>
                  <a:lnTo>
                    <a:pt x="132" y="7"/>
                  </a:lnTo>
                  <a:lnTo>
                    <a:pt x="142" y="23"/>
                  </a:lnTo>
                  <a:lnTo>
                    <a:pt x="144" y="42"/>
                  </a:lnTo>
                  <a:lnTo>
                    <a:pt x="136" y="57"/>
                  </a:lnTo>
                  <a:lnTo>
                    <a:pt x="121" y="67"/>
                  </a:lnTo>
                  <a:lnTo>
                    <a:pt x="44" y="92"/>
                  </a:lnTo>
                  <a:lnTo>
                    <a:pt x="33" y="94"/>
                  </a:lnTo>
                  <a:lnTo>
                    <a:pt x="19" y="90"/>
                  </a:lnTo>
                  <a:lnTo>
                    <a:pt x="8" y="82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8" y="36"/>
                  </a:lnTo>
                  <a:lnTo>
                    <a:pt x="23" y="27"/>
                  </a:lnTo>
                  <a:lnTo>
                    <a:pt x="100" y="2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1300" y="2432050"/>
              <a:ext cx="185738" cy="209550"/>
            </a:xfrm>
            <a:custGeom>
              <a:avLst/>
              <a:gdLst>
                <a:gd name="T0" fmla="*/ 84 w 117"/>
                <a:gd name="T1" fmla="*/ 0 h 132"/>
                <a:gd name="T2" fmla="*/ 101 w 117"/>
                <a:gd name="T3" fmla="*/ 6 h 132"/>
                <a:gd name="T4" fmla="*/ 113 w 117"/>
                <a:gd name="T5" fmla="*/ 19 h 132"/>
                <a:gd name="T6" fmla="*/ 117 w 117"/>
                <a:gd name="T7" fmla="*/ 36 h 132"/>
                <a:gd name="T8" fmla="*/ 109 w 117"/>
                <a:gd name="T9" fmla="*/ 54 h 132"/>
                <a:gd name="T10" fmla="*/ 63 w 117"/>
                <a:gd name="T11" fmla="*/ 119 h 132"/>
                <a:gd name="T12" fmla="*/ 57 w 117"/>
                <a:gd name="T13" fmla="*/ 125 h 132"/>
                <a:gd name="T14" fmla="*/ 50 w 117"/>
                <a:gd name="T15" fmla="*/ 129 h 132"/>
                <a:gd name="T16" fmla="*/ 42 w 117"/>
                <a:gd name="T17" fmla="*/ 132 h 132"/>
                <a:gd name="T18" fmla="*/ 34 w 117"/>
                <a:gd name="T19" fmla="*/ 132 h 132"/>
                <a:gd name="T20" fmla="*/ 27 w 117"/>
                <a:gd name="T21" fmla="*/ 132 h 132"/>
                <a:gd name="T22" fmla="*/ 21 w 117"/>
                <a:gd name="T23" fmla="*/ 131 h 132"/>
                <a:gd name="T24" fmla="*/ 15 w 117"/>
                <a:gd name="T25" fmla="*/ 127 h 132"/>
                <a:gd name="T26" fmla="*/ 4 w 117"/>
                <a:gd name="T27" fmla="*/ 111 h 132"/>
                <a:gd name="T28" fmla="*/ 0 w 117"/>
                <a:gd name="T29" fmla="*/ 94 h 132"/>
                <a:gd name="T30" fmla="*/ 7 w 117"/>
                <a:gd name="T31" fmla="*/ 79 h 132"/>
                <a:gd name="T32" fmla="*/ 53 w 117"/>
                <a:gd name="T33" fmla="*/ 13 h 132"/>
                <a:gd name="T34" fmla="*/ 67 w 117"/>
                <a:gd name="T35" fmla="*/ 2 h 132"/>
                <a:gd name="T36" fmla="*/ 84 w 117"/>
                <a:gd name="T3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32">
                  <a:moveTo>
                    <a:pt x="84" y="0"/>
                  </a:moveTo>
                  <a:lnTo>
                    <a:pt x="101" y="6"/>
                  </a:lnTo>
                  <a:lnTo>
                    <a:pt x="113" y="19"/>
                  </a:lnTo>
                  <a:lnTo>
                    <a:pt x="117" y="36"/>
                  </a:lnTo>
                  <a:lnTo>
                    <a:pt x="109" y="54"/>
                  </a:lnTo>
                  <a:lnTo>
                    <a:pt x="63" y="119"/>
                  </a:lnTo>
                  <a:lnTo>
                    <a:pt x="57" y="125"/>
                  </a:lnTo>
                  <a:lnTo>
                    <a:pt x="50" y="129"/>
                  </a:lnTo>
                  <a:lnTo>
                    <a:pt x="42" y="132"/>
                  </a:lnTo>
                  <a:lnTo>
                    <a:pt x="34" y="132"/>
                  </a:lnTo>
                  <a:lnTo>
                    <a:pt x="27" y="132"/>
                  </a:lnTo>
                  <a:lnTo>
                    <a:pt x="21" y="131"/>
                  </a:lnTo>
                  <a:lnTo>
                    <a:pt x="15" y="127"/>
                  </a:lnTo>
                  <a:lnTo>
                    <a:pt x="4" y="111"/>
                  </a:lnTo>
                  <a:lnTo>
                    <a:pt x="0" y="94"/>
                  </a:lnTo>
                  <a:lnTo>
                    <a:pt x="7" y="79"/>
                  </a:lnTo>
                  <a:lnTo>
                    <a:pt x="53" y="13"/>
                  </a:lnTo>
                  <a:lnTo>
                    <a:pt x="6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963613" y="1458913"/>
              <a:ext cx="182563" cy="214312"/>
            </a:xfrm>
            <a:custGeom>
              <a:avLst/>
              <a:gdLst>
                <a:gd name="T0" fmla="*/ 84 w 115"/>
                <a:gd name="T1" fmla="*/ 0 h 135"/>
                <a:gd name="T2" fmla="*/ 101 w 115"/>
                <a:gd name="T3" fmla="*/ 6 h 135"/>
                <a:gd name="T4" fmla="*/ 113 w 115"/>
                <a:gd name="T5" fmla="*/ 22 h 135"/>
                <a:gd name="T6" fmla="*/ 115 w 115"/>
                <a:gd name="T7" fmla="*/ 39 h 135"/>
                <a:gd name="T8" fmla="*/ 109 w 115"/>
                <a:gd name="T9" fmla="*/ 54 h 135"/>
                <a:gd name="T10" fmla="*/ 61 w 115"/>
                <a:gd name="T11" fmla="*/ 120 h 135"/>
                <a:gd name="T12" fmla="*/ 55 w 115"/>
                <a:gd name="T13" fmla="*/ 125 h 135"/>
                <a:gd name="T14" fmla="*/ 50 w 115"/>
                <a:gd name="T15" fmla="*/ 131 h 135"/>
                <a:gd name="T16" fmla="*/ 42 w 115"/>
                <a:gd name="T17" fmla="*/ 133 h 135"/>
                <a:gd name="T18" fmla="*/ 34 w 115"/>
                <a:gd name="T19" fmla="*/ 135 h 135"/>
                <a:gd name="T20" fmla="*/ 27 w 115"/>
                <a:gd name="T21" fmla="*/ 133 h 135"/>
                <a:gd name="T22" fmla="*/ 19 w 115"/>
                <a:gd name="T23" fmla="*/ 131 h 135"/>
                <a:gd name="T24" fmla="*/ 13 w 115"/>
                <a:gd name="T25" fmla="*/ 127 h 135"/>
                <a:gd name="T26" fmla="*/ 2 w 115"/>
                <a:gd name="T27" fmla="*/ 114 h 135"/>
                <a:gd name="T28" fmla="*/ 0 w 115"/>
                <a:gd name="T29" fmla="*/ 96 h 135"/>
                <a:gd name="T30" fmla="*/ 5 w 115"/>
                <a:gd name="T31" fmla="*/ 79 h 135"/>
                <a:gd name="T32" fmla="*/ 53 w 115"/>
                <a:gd name="T33" fmla="*/ 14 h 135"/>
                <a:gd name="T34" fmla="*/ 67 w 115"/>
                <a:gd name="T35" fmla="*/ 2 h 135"/>
                <a:gd name="T36" fmla="*/ 84 w 115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35">
                  <a:moveTo>
                    <a:pt x="84" y="0"/>
                  </a:moveTo>
                  <a:lnTo>
                    <a:pt x="101" y="6"/>
                  </a:lnTo>
                  <a:lnTo>
                    <a:pt x="113" y="22"/>
                  </a:lnTo>
                  <a:lnTo>
                    <a:pt x="115" y="39"/>
                  </a:lnTo>
                  <a:lnTo>
                    <a:pt x="109" y="54"/>
                  </a:lnTo>
                  <a:lnTo>
                    <a:pt x="61" y="120"/>
                  </a:lnTo>
                  <a:lnTo>
                    <a:pt x="55" y="125"/>
                  </a:lnTo>
                  <a:lnTo>
                    <a:pt x="50" y="131"/>
                  </a:lnTo>
                  <a:lnTo>
                    <a:pt x="42" y="133"/>
                  </a:lnTo>
                  <a:lnTo>
                    <a:pt x="34" y="135"/>
                  </a:lnTo>
                  <a:lnTo>
                    <a:pt x="27" y="133"/>
                  </a:lnTo>
                  <a:lnTo>
                    <a:pt x="19" y="131"/>
                  </a:lnTo>
                  <a:lnTo>
                    <a:pt x="13" y="127"/>
                  </a:lnTo>
                  <a:lnTo>
                    <a:pt x="2" y="114"/>
                  </a:lnTo>
                  <a:lnTo>
                    <a:pt x="0" y="96"/>
                  </a:lnTo>
                  <a:lnTo>
                    <a:pt x="5" y="79"/>
                  </a:lnTo>
                  <a:lnTo>
                    <a:pt x="53" y="14"/>
                  </a:lnTo>
                  <a:lnTo>
                    <a:pt x="6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88925" y="1657350"/>
              <a:ext cx="793750" cy="954087"/>
            </a:xfrm>
            <a:custGeom>
              <a:avLst/>
              <a:gdLst>
                <a:gd name="T0" fmla="*/ 250 w 500"/>
                <a:gd name="T1" fmla="*/ 0 h 601"/>
                <a:gd name="T2" fmla="*/ 300 w 500"/>
                <a:gd name="T3" fmla="*/ 4 h 601"/>
                <a:gd name="T4" fmla="*/ 348 w 500"/>
                <a:gd name="T5" fmla="*/ 19 h 601"/>
                <a:gd name="T6" fmla="*/ 390 w 500"/>
                <a:gd name="T7" fmla="*/ 43 h 601"/>
                <a:gd name="T8" fmla="*/ 427 w 500"/>
                <a:gd name="T9" fmla="*/ 73 h 601"/>
                <a:gd name="T10" fmla="*/ 457 w 500"/>
                <a:gd name="T11" fmla="*/ 110 h 601"/>
                <a:gd name="T12" fmla="*/ 480 w 500"/>
                <a:gd name="T13" fmla="*/ 152 h 601"/>
                <a:gd name="T14" fmla="*/ 496 w 500"/>
                <a:gd name="T15" fmla="*/ 200 h 601"/>
                <a:gd name="T16" fmla="*/ 500 w 500"/>
                <a:gd name="T17" fmla="*/ 250 h 601"/>
                <a:gd name="T18" fmla="*/ 496 w 500"/>
                <a:gd name="T19" fmla="*/ 292 h 601"/>
                <a:gd name="T20" fmla="*/ 486 w 500"/>
                <a:gd name="T21" fmla="*/ 332 h 601"/>
                <a:gd name="T22" fmla="*/ 469 w 500"/>
                <a:gd name="T23" fmla="*/ 369 h 601"/>
                <a:gd name="T24" fmla="*/ 446 w 500"/>
                <a:gd name="T25" fmla="*/ 404 h 601"/>
                <a:gd name="T26" fmla="*/ 425 w 500"/>
                <a:gd name="T27" fmla="*/ 430 h 601"/>
                <a:gd name="T28" fmla="*/ 402 w 500"/>
                <a:gd name="T29" fmla="*/ 461 h 601"/>
                <a:gd name="T30" fmla="*/ 381 w 500"/>
                <a:gd name="T31" fmla="*/ 494 h 601"/>
                <a:gd name="T32" fmla="*/ 365 w 500"/>
                <a:gd name="T33" fmla="*/ 524 h 601"/>
                <a:gd name="T34" fmla="*/ 365 w 500"/>
                <a:gd name="T35" fmla="*/ 601 h 601"/>
                <a:gd name="T36" fmla="*/ 131 w 500"/>
                <a:gd name="T37" fmla="*/ 601 h 601"/>
                <a:gd name="T38" fmla="*/ 131 w 500"/>
                <a:gd name="T39" fmla="*/ 521 h 601"/>
                <a:gd name="T40" fmla="*/ 108 w 500"/>
                <a:gd name="T41" fmla="*/ 480 h 601"/>
                <a:gd name="T42" fmla="*/ 81 w 500"/>
                <a:gd name="T43" fmla="*/ 442 h 601"/>
                <a:gd name="T44" fmla="*/ 52 w 500"/>
                <a:gd name="T45" fmla="*/ 404 h 601"/>
                <a:gd name="T46" fmla="*/ 29 w 500"/>
                <a:gd name="T47" fmla="*/ 369 h 601"/>
                <a:gd name="T48" fmla="*/ 14 w 500"/>
                <a:gd name="T49" fmla="*/ 332 h 601"/>
                <a:gd name="T50" fmla="*/ 4 w 500"/>
                <a:gd name="T51" fmla="*/ 292 h 601"/>
                <a:gd name="T52" fmla="*/ 0 w 500"/>
                <a:gd name="T53" fmla="*/ 250 h 601"/>
                <a:gd name="T54" fmla="*/ 6 w 500"/>
                <a:gd name="T55" fmla="*/ 200 h 601"/>
                <a:gd name="T56" fmla="*/ 20 w 500"/>
                <a:gd name="T57" fmla="*/ 152 h 601"/>
                <a:gd name="T58" fmla="*/ 43 w 500"/>
                <a:gd name="T59" fmla="*/ 110 h 601"/>
                <a:gd name="T60" fmla="*/ 73 w 500"/>
                <a:gd name="T61" fmla="*/ 73 h 601"/>
                <a:gd name="T62" fmla="*/ 112 w 500"/>
                <a:gd name="T63" fmla="*/ 43 h 601"/>
                <a:gd name="T64" fmla="*/ 154 w 500"/>
                <a:gd name="T65" fmla="*/ 19 h 601"/>
                <a:gd name="T66" fmla="*/ 200 w 500"/>
                <a:gd name="T67" fmla="*/ 4 h 601"/>
                <a:gd name="T68" fmla="*/ 250 w 500"/>
                <a:gd name="T6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0" h="601">
                  <a:moveTo>
                    <a:pt x="250" y="0"/>
                  </a:moveTo>
                  <a:lnTo>
                    <a:pt x="300" y="4"/>
                  </a:lnTo>
                  <a:lnTo>
                    <a:pt x="348" y="19"/>
                  </a:lnTo>
                  <a:lnTo>
                    <a:pt x="390" y="43"/>
                  </a:lnTo>
                  <a:lnTo>
                    <a:pt x="427" y="73"/>
                  </a:lnTo>
                  <a:lnTo>
                    <a:pt x="457" y="110"/>
                  </a:lnTo>
                  <a:lnTo>
                    <a:pt x="480" y="152"/>
                  </a:lnTo>
                  <a:lnTo>
                    <a:pt x="496" y="200"/>
                  </a:lnTo>
                  <a:lnTo>
                    <a:pt x="500" y="250"/>
                  </a:lnTo>
                  <a:lnTo>
                    <a:pt x="496" y="292"/>
                  </a:lnTo>
                  <a:lnTo>
                    <a:pt x="486" y="332"/>
                  </a:lnTo>
                  <a:lnTo>
                    <a:pt x="469" y="369"/>
                  </a:lnTo>
                  <a:lnTo>
                    <a:pt x="446" y="404"/>
                  </a:lnTo>
                  <a:lnTo>
                    <a:pt x="425" y="430"/>
                  </a:lnTo>
                  <a:lnTo>
                    <a:pt x="402" y="461"/>
                  </a:lnTo>
                  <a:lnTo>
                    <a:pt x="381" y="494"/>
                  </a:lnTo>
                  <a:lnTo>
                    <a:pt x="365" y="524"/>
                  </a:lnTo>
                  <a:lnTo>
                    <a:pt x="365" y="601"/>
                  </a:lnTo>
                  <a:lnTo>
                    <a:pt x="131" y="601"/>
                  </a:lnTo>
                  <a:lnTo>
                    <a:pt x="131" y="521"/>
                  </a:lnTo>
                  <a:lnTo>
                    <a:pt x="108" y="480"/>
                  </a:lnTo>
                  <a:lnTo>
                    <a:pt x="81" y="442"/>
                  </a:lnTo>
                  <a:lnTo>
                    <a:pt x="52" y="404"/>
                  </a:lnTo>
                  <a:lnTo>
                    <a:pt x="29" y="369"/>
                  </a:lnTo>
                  <a:lnTo>
                    <a:pt x="14" y="332"/>
                  </a:lnTo>
                  <a:lnTo>
                    <a:pt x="4" y="292"/>
                  </a:lnTo>
                  <a:lnTo>
                    <a:pt x="0" y="250"/>
                  </a:lnTo>
                  <a:lnTo>
                    <a:pt x="6" y="200"/>
                  </a:lnTo>
                  <a:lnTo>
                    <a:pt x="20" y="152"/>
                  </a:lnTo>
                  <a:lnTo>
                    <a:pt x="43" y="110"/>
                  </a:lnTo>
                  <a:lnTo>
                    <a:pt x="73" y="73"/>
                  </a:lnTo>
                  <a:lnTo>
                    <a:pt x="112" y="43"/>
                  </a:lnTo>
                  <a:lnTo>
                    <a:pt x="154" y="19"/>
                  </a:lnTo>
                  <a:lnTo>
                    <a:pt x="200" y="4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63"/>
          <p:cNvSpPr txBox="1"/>
          <p:nvPr/>
        </p:nvSpPr>
        <p:spPr>
          <a:xfrm>
            <a:off x="5253943" y="527755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Opportunities</a:t>
            </a:r>
            <a:endParaRPr lang="en-US" sz="1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85763" y="3198886"/>
            <a:ext cx="532836" cy="508414"/>
            <a:chOff x="6069013" y="1722438"/>
            <a:chExt cx="1524000" cy="1454150"/>
          </a:xfrm>
          <a:solidFill>
            <a:schemeClr val="bg1"/>
          </a:solidFill>
        </p:grpSpPr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6069013" y="2020888"/>
              <a:ext cx="1225550" cy="1155700"/>
            </a:xfrm>
            <a:custGeom>
              <a:avLst/>
              <a:gdLst>
                <a:gd name="T0" fmla="*/ 196 w 772"/>
                <a:gd name="T1" fmla="*/ 190 h 728"/>
                <a:gd name="T2" fmla="*/ 144 w 772"/>
                <a:gd name="T3" fmla="*/ 226 h 728"/>
                <a:gd name="T4" fmla="*/ 94 w 772"/>
                <a:gd name="T5" fmla="*/ 307 h 728"/>
                <a:gd name="T6" fmla="*/ 77 w 772"/>
                <a:gd name="T7" fmla="*/ 399 h 728"/>
                <a:gd name="T8" fmla="*/ 96 w 772"/>
                <a:gd name="T9" fmla="*/ 434 h 728"/>
                <a:gd name="T10" fmla="*/ 134 w 772"/>
                <a:gd name="T11" fmla="*/ 434 h 728"/>
                <a:gd name="T12" fmla="*/ 155 w 772"/>
                <a:gd name="T13" fmla="*/ 399 h 728"/>
                <a:gd name="T14" fmla="*/ 174 w 772"/>
                <a:gd name="T15" fmla="*/ 320 h 728"/>
                <a:gd name="T16" fmla="*/ 226 w 772"/>
                <a:gd name="T17" fmla="*/ 259 h 728"/>
                <a:gd name="T18" fmla="*/ 244 w 772"/>
                <a:gd name="T19" fmla="*/ 234 h 728"/>
                <a:gd name="T20" fmla="*/ 236 w 772"/>
                <a:gd name="T21" fmla="*/ 205 h 728"/>
                <a:gd name="T22" fmla="*/ 211 w 772"/>
                <a:gd name="T23" fmla="*/ 188 h 728"/>
                <a:gd name="T24" fmla="*/ 750 w 772"/>
                <a:gd name="T25" fmla="*/ 0 h 728"/>
                <a:gd name="T26" fmla="*/ 770 w 772"/>
                <a:gd name="T27" fmla="*/ 13 h 728"/>
                <a:gd name="T28" fmla="*/ 770 w 772"/>
                <a:gd name="T29" fmla="*/ 34 h 728"/>
                <a:gd name="T30" fmla="*/ 750 w 772"/>
                <a:gd name="T31" fmla="*/ 44 h 728"/>
                <a:gd name="T32" fmla="*/ 725 w 772"/>
                <a:gd name="T33" fmla="*/ 48 h 728"/>
                <a:gd name="T34" fmla="*/ 716 w 772"/>
                <a:gd name="T35" fmla="*/ 65 h 728"/>
                <a:gd name="T36" fmla="*/ 712 w 772"/>
                <a:gd name="T37" fmla="*/ 92 h 728"/>
                <a:gd name="T38" fmla="*/ 702 w 772"/>
                <a:gd name="T39" fmla="*/ 134 h 728"/>
                <a:gd name="T40" fmla="*/ 677 w 772"/>
                <a:gd name="T41" fmla="*/ 163 h 728"/>
                <a:gd name="T42" fmla="*/ 641 w 772"/>
                <a:gd name="T43" fmla="*/ 173 h 728"/>
                <a:gd name="T44" fmla="*/ 612 w 772"/>
                <a:gd name="T45" fmla="*/ 169 h 728"/>
                <a:gd name="T46" fmla="*/ 595 w 772"/>
                <a:gd name="T47" fmla="*/ 169 h 728"/>
                <a:gd name="T48" fmla="*/ 654 w 772"/>
                <a:gd name="T49" fmla="*/ 271 h 728"/>
                <a:gd name="T50" fmla="*/ 676 w 772"/>
                <a:gd name="T51" fmla="*/ 390 h 728"/>
                <a:gd name="T52" fmla="*/ 654 w 772"/>
                <a:gd name="T53" fmla="*/ 507 h 728"/>
                <a:gd name="T54" fmla="*/ 597 w 772"/>
                <a:gd name="T55" fmla="*/ 607 h 728"/>
                <a:gd name="T56" fmla="*/ 509 w 772"/>
                <a:gd name="T57" fmla="*/ 681 h 728"/>
                <a:gd name="T58" fmla="*/ 399 w 772"/>
                <a:gd name="T59" fmla="*/ 722 h 728"/>
                <a:gd name="T60" fmla="*/ 278 w 772"/>
                <a:gd name="T61" fmla="*/ 722 h 728"/>
                <a:gd name="T62" fmla="*/ 167 w 772"/>
                <a:gd name="T63" fmla="*/ 681 h 728"/>
                <a:gd name="T64" fmla="*/ 80 w 772"/>
                <a:gd name="T65" fmla="*/ 607 h 728"/>
                <a:gd name="T66" fmla="*/ 21 w 772"/>
                <a:gd name="T67" fmla="*/ 507 h 728"/>
                <a:gd name="T68" fmla="*/ 0 w 772"/>
                <a:gd name="T69" fmla="*/ 390 h 728"/>
                <a:gd name="T70" fmla="*/ 21 w 772"/>
                <a:gd name="T71" fmla="*/ 271 h 728"/>
                <a:gd name="T72" fmla="*/ 80 w 772"/>
                <a:gd name="T73" fmla="*/ 171 h 728"/>
                <a:gd name="T74" fmla="*/ 167 w 772"/>
                <a:gd name="T75" fmla="*/ 98 h 728"/>
                <a:gd name="T76" fmla="*/ 278 w 772"/>
                <a:gd name="T77" fmla="*/ 57 h 728"/>
                <a:gd name="T78" fmla="*/ 399 w 772"/>
                <a:gd name="T79" fmla="*/ 57 h 728"/>
                <a:gd name="T80" fmla="*/ 509 w 772"/>
                <a:gd name="T81" fmla="*/ 98 h 728"/>
                <a:gd name="T82" fmla="*/ 580 w 772"/>
                <a:gd name="T83" fmla="*/ 125 h 728"/>
                <a:gd name="T84" fmla="*/ 614 w 772"/>
                <a:gd name="T85" fmla="*/ 127 h 728"/>
                <a:gd name="T86" fmla="*/ 639 w 772"/>
                <a:gd name="T87" fmla="*/ 130 h 728"/>
                <a:gd name="T88" fmla="*/ 658 w 772"/>
                <a:gd name="T89" fmla="*/ 125 h 728"/>
                <a:gd name="T90" fmla="*/ 670 w 772"/>
                <a:gd name="T91" fmla="*/ 94 h 728"/>
                <a:gd name="T92" fmla="*/ 677 w 772"/>
                <a:gd name="T93" fmla="*/ 52 h 728"/>
                <a:gd name="T94" fmla="*/ 693 w 772"/>
                <a:gd name="T95" fmla="*/ 17 h 728"/>
                <a:gd name="T96" fmla="*/ 725 w 772"/>
                <a:gd name="T97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2" h="728">
                  <a:moveTo>
                    <a:pt x="211" y="188"/>
                  </a:moveTo>
                  <a:lnTo>
                    <a:pt x="196" y="190"/>
                  </a:lnTo>
                  <a:lnTo>
                    <a:pt x="180" y="196"/>
                  </a:lnTo>
                  <a:lnTo>
                    <a:pt x="144" y="226"/>
                  </a:lnTo>
                  <a:lnTo>
                    <a:pt x="115" y="265"/>
                  </a:lnTo>
                  <a:lnTo>
                    <a:pt x="94" y="307"/>
                  </a:lnTo>
                  <a:lnTo>
                    <a:pt x="80" y="351"/>
                  </a:lnTo>
                  <a:lnTo>
                    <a:pt x="77" y="399"/>
                  </a:lnTo>
                  <a:lnTo>
                    <a:pt x="80" y="420"/>
                  </a:lnTo>
                  <a:lnTo>
                    <a:pt x="96" y="434"/>
                  </a:lnTo>
                  <a:lnTo>
                    <a:pt x="115" y="439"/>
                  </a:lnTo>
                  <a:lnTo>
                    <a:pt x="134" y="434"/>
                  </a:lnTo>
                  <a:lnTo>
                    <a:pt x="149" y="420"/>
                  </a:lnTo>
                  <a:lnTo>
                    <a:pt x="155" y="399"/>
                  </a:lnTo>
                  <a:lnTo>
                    <a:pt x="159" y="359"/>
                  </a:lnTo>
                  <a:lnTo>
                    <a:pt x="174" y="320"/>
                  </a:lnTo>
                  <a:lnTo>
                    <a:pt x="196" y="288"/>
                  </a:lnTo>
                  <a:lnTo>
                    <a:pt x="226" y="259"/>
                  </a:lnTo>
                  <a:lnTo>
                    <a:pt x="238" y="247"/>
                  </a:lnTo>
                  <a:lnTo>
                    <a:pt x="244" y="234"/>
                  </a:lnTo>
                  <a:lnTo>
                    <a:pt x="242" y="219"/>
                  </a:lnTo>
                  <a:lnTo>
                    <a:pt x="236" y="205"/>
                  </a:lnTo>
                  <a:lnTo>
                    <a:pt x="224" y="194"/>
                  </a:lnTo>
                  <a:lnTo>
                    <a:pt x="211" y="188"/>
                  </a:lnTo>
                  <a:close/>
                  <a:moveTo>
                    <a:pt x="725" y="0"/>
                  </a:moveTo>
                  <a:lnTo>
                    <a:pt x="750" y="0"/>
                  </a:lnTo>
                  <a:lnTo>
                    <a:pt x="762" y="6"/>
                  </a:lnTo>
                  <a:lnTo>
                    <a:pt x="770" y="13"/>
                  </a:lnTo>
                  <a:lnTo>
                    <a:pt x="772" y="25"/>
                  </a:lnTo>
                  <a:lnTo>
                    <a:pt x="770" y="34"/>
                  </a:lnTo>
                  <a:lnTo>
                    <a:pt x="762" y="42"/>
                  </a:lnTo>
                  <a:lnTo>
                    <a:pt x="750" y="44"/>
                  </a:lnTo>
                  <a:lnTo>
                    <a:pt x="735" y="44"/>
                  </a:lnTo>
                  <a:lnTo>
                    <a:pt x="725" y="48"/>
                  </a:lnTo>
                  <a:lnTo>
                    <a:pt x="720" y="55"/>
                  </a:lnTo>
                  <a:lnTo>
                    <a:pt x="716" y="65"/>
                  </a:lnTo>
                  <a:lnTo>
                    <a:pt x="714" y="79"/>
                  </a:lnTo>
                  <a:lnTo>
                    <a:pt x="712" y="92"/>
                  </a:lnTo>
                  <a:lnTo>
                    <a:pt x="710" y="113"/>
                  </a:lnTo>
                  <a:lnTo>
                    <a:pt x="702" y="134"/>
                  </a:lnTo>
                  <a:lnTo>
                    <a:pt x="693" y="151"/>
                  </a:lnTo>
                  <a:lnTo>
                    <a:pt x="677" y="163"/>
                  </a:lnTo>
                  <a:lnTo>
                    <a:pt x="660" y="171"/>
                  </a:lnTo>
                  <a:lnTo>
                    <a:pt x="641" y="173"/>
                  </a:lnTo>
                  <a:lnTo>
                    <a:pt x="622" y="171"/>
                  </a:lnTo>
                  <a:lnTo>
                    <a:pt x="612" y="169"/>
                  </a:lnTo>
                  <a:lnTo>
                    <a:pt x="603" y="169"/>
                  </a:lnTo>
                  <a:lnTo>
                    <a:pt x="595" y="169"/>
                  </a:lnTo>
                  <a:lnTo>
                    <a:pt x="628" y="217"/>
                  </a:lnTo>
                  <a:lnTo>
                    <a:pt x="654" y="271"/>
                  </a:lnTo>
                  <a:lnTo>
                    <a:pt x="670" y="328"/>
                  </a:lnTo>
                  <a:lnTo>
                    <a:pt x="676" y="390"/>
                  </a:lnTo>
                  <a:lnTo>
                    <a:pt x="670" y="449"/>
                  </a:lnTo>
                  <a:lnTo>
                    <a:pt x="654" y="507"/>
                  </a:lnTo>
                  <a:lnTo>
                    <a:pt x="629" y="559"/>
                  </a:lnTo>
                  <a:lnTo>
                    <a:pt x="597" y="607"/>
                  </a:lnTo>
                  <a:lnTo>
                    <a:pt x="557" y="647"/>
                  </a:lnTo>
                  <a:lnTo>
                    <a:pt x="509" y="681"/>
                  </a:lnTo>
                  <a:lnTo>
                    <a:pt x="457" y="706"/>
                  </a:lnTo>
                  <a:lnTo>
                    <a:pt x="399" y="722"/>
                  </a:lnTo>
                  <a:lnTo>
                    <a:pt x="338" y="728"/>
                  </a:lnTo>
                  <a:lnTo>
                    <a:pt x="278" y="722"/>
                  </a:lnTo>
                  <a:lnTo>
                    <a:pt x="221" y="706"/>
                  </a:lnTo>
                  <a:lnTo>
                    <a:pt x="167" y="681"/>
                  </a:lnTo>
                  <a:lnTo>
                    <a:pt x="121" y="647"/>
                  </a:lnTo>
                  <a:lnTo>
                    <a:pt x="80" y="607"/>
                  </a:lnTo>
                  <a:lnTo>
                    <a:pt x="46" y="559"/>
                  </a:lnTo>
                  <a:lnTo>
                    <a:pt x="21" y="507"/>
                  </a:lnTo>
                  <a:lnTo>
                    <a:pt x="5" y="449"/>
                  </a:lnTo>
                  <a:lnTo>
                    <a:pt x="0" y="390"/>
                  </a:lnTo>
                  <a:lnTo>
                    <a:pt x="5" y="328"/>
                  </a:lnTo>
                  <a:lnTo>
                    <a:pt x="21" y="271"/>
                  </a:lnTo>
                  <a:lnTo>
                    <a:pt x="46" y="219"/>
                  </a:lnTo>
                  <a:lnTo>
                    <a:pt x="80" y="171"/>
                  </a:lnTo>
                  <a:lnTo>
                    <a:pt x="121" y="130"/>
                  </a:lnTo>
                  <a:lnTo>
                    <a:pt x="167" y="98"/>
                  </a:lnTo>
                  <a:lnTo>
                    <a:pt x="221" y="73"/>
                  </a:lnTo>
                  <a:lnTo>
                    <a:pt x="278" y="57"/>
                  </a:lnTo>
                  <a:lnTo>
                    <a:pt x="338" y="52"/>
                  </a:lnTo>
                  <a:lnTo>
                    <a:pt x="399" y="57"/>
                  </a:lnTo>
                  <a:lnTo>
                    <a:pt x="457" y="73"/>
                  </a:lnTo>
                  <a:lnTo>
                    <a:pt x="509" y="98"/>
                  </a:lnTo>
                  <a:lnTo>
                    <a:pt x="557" y="130"/>
                  </a:lnTo>
                  <a:lnTo>
                    <a:pt x="580" y="125"/>
                  </a:lnTo>
                  <a:lnTo>
                    <a:pt x="603" y="125"/>
                  </a:lnTo>
                  <a:lnTo>
                    <a:pt x="614" y="127"/>
                  </a:lnTo>
                  <a:lnTo>
                    <a:pt x="626" y="128"/>
                  </a:lnTo>
                  <a:lnTo>
                    <a:pt x="639" y="130"/>
                  </a:lnTo>
                  <a:lnTo>
                    <a:pt x="651" y="128"/>
                  </a:lnTo>
                  <a:lnTo>
                    <a:pt x="658" y="125"/>
                  </a:lnTo>
                  <a:lnTo>
                    <a:pt x="664" y="113"/>
                  </a:lnTo>
                  <a:lnTo>
                    <a:pt x="670" y="94"/>
                  </a:lnTo>
                  <a:lnTo>
                    <a:pt x="674" y="73"/>
                  </a:lnTo>
                  <a:lnTo>
                    <a:pt x="677" y="52"/>
                  </a:lnTo>
                  <a:lnTo>
                    <a:pt x="685" y="34"/>
                  </a:lnTo>
                  <a:lnTo>
                    <a:pt x="693" y="17"/>
                  </a:lnTo>
                  <a:lnTo>
                    <a:pt x="706" y="7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950075" y="1722438"/>
              <a:ext cx="139700" cy="225425"/>
            </a:xfrm>
            <a:custGeom>
              <a:avLst/>
              <a:gdLst>
                <a:gd name="T0" fmla="*/ 19 w 88"/>
                <a:gd name="T1" fmla="*/ 0 h 142"/>
                <a:gd name="T2" fmla="*/ 25 w 88"/>
                <a:gd name="T3" fmla="*/ 0 h 142"/>
                <a:gd name="T4" fmla="*/ 32 w 88"/>
                <a:gd name="T5" fmla="*/ 2 h 142"/>
                <a:gd name="T6" fmla="*/ 36 w 88"/>
                <a:gd name="T7" fmla="*/ 5 h 142"/>
                <a:gd name="T8" fmla="*/ 40 w 88"/>
                <a:gd name="T9" fmla="*/ 11 h 142"/>
                <a:gd name="T10" fmla="*/ 86 w 88"/>
                <a:gd name="T11" fmla="*/ 111 h 142"/>
                <a:gd name="T12" fmla="*/ 88 w 88"/>
                <a:gd name="T13" fmla="*/ 117 h 142"/>
                <a:gd name="T14" fmla="*/ 88 w 88"/>
                <a:gd name="T15" fmla="*/ 124 h 142"/>
                <a:gd name="T16" fmla="*/ 86 w 88"/>
                <a:gd name="T17" fmla="*/ 130 h 142"/>
                <a:gd name="T18" fmla="*/ 82 w 88"/>
                <a:gd name="T19" fmla="*/ 136 h 142"/>
                <a:gd name="T20" fmla="*/ 76 w 88"/>
                <a:gd name="T21" fmla="*/ 140 h 142"/>
                <a:gd name="T22" fmla="*/ 69 w 88"/>
                <a:gd name="T23" fmla="*/ 142 h 142"/>
                <a:gd name="T24" fmla="*/ 63 w 88"/>
                <a:gd name="T25" fmla="*/ 140 h 142"/>
                <a:gd name="T26" fmla="*/ 57 w 88"/>
                <a:gd name="T27" fmla="*/ 138 h 142"/>
                <a:gd name="T28" fmla="*/ 51 w 88"/>
                <a:gd name="T29" fmla="*/ 134 h 142"/>
                <a:gd name="T30" fmla="*/ 48 w 88"/>
                <a:gd name="T31" fmla="*/ 128 h 142"/>
                <a:gd name="T32" fmla="*/ 2 w 88"/>
                <a:gd name="T33" fmla="*/ 28 h 142"/>
                <a:gd name="T34" fmla="*/ 0 w 88"/>
                <a:gd name="T35" fmla="*/ 23 h 142"/>
                <a:gd name="T36" fmla="*/ 0 w 88"/>
                <a:gd name="T37" fmla="*/ 15 h 142"/>
                <a:gd name="T38" fmla="*/ 3 w 88"/>
                <a:gd name="T39" fmla="*/ 7 h 142"/>
                <a:gd name="T40" fmla="*/ 7 w 88"/>
                <a:gd name="T41" fmla="*/ 3 h 142"/>
                <a:gd name="T42" fmla="*/ 13 w 88"/>
                <a:gd name="T43" fmla="*/ 2 h 142"/>
                <a:gd name="T44" fmla="*/ 19 w 88"/>
                <a:gd name="T4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6" y="5"/>
                  </a:lnTo>
                  <a:lnTo>
                    <a:pt x="40" y="11"/>
                  </a:lnTo>
                  <a:lnTo>
                    <a:pt x="86" y="111"/>
                  </a:lnTo>
                  <a:lnTo>
                    <a:pt x="88" y="117"/>
                  </a:lnTo>
                  <a:lnTo>
                    <a:pt x="88" y="124"/>
                  </a:lnTo>
                  <a:lnTo>
                    <a:pt x="86" y="130"/>
                  </a:lnTo>
                  <a:lnTo>
                    <a:pt x="82" y="136"/>
                  </a:lnTo>
                  <a:lnTo>
                    <a:pt x="76" y="140"/>
                  </a:lnTo>
                  <a:lnTo>
                    <a:pt x="69" y="142"/>
                  </a:lnTo>
                  <a:lnTo>
                    <a:pt x="63" y="140"/>
                  </a:lnTo>
                  <a:lnTo>
                    <a:pt x="57" y="138"/>
                  </a:lnTo>
                  <a:lnTo>
                    <a:pt x="51" y="134"/>
                  </a:lnTo>
                  <a:lnTo>
                    <a:pt x="48" y="128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3" y="7"/>
                  </a:lnTo>
                  <a:lnTo>
                    <a:pt x="7" y="3"/>
                  </a:lnTo>
                  <a:lnTo>
                    <a:pt x="13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226300" y="1722438"/>
              <a:ext cx="141288" cy="225425"/>
            </a:xfrm>
            <a:custGeom>
              <a:avLst/>
              <a:gdLst>
                <a:gd name="T0" fmla="*/ 66 w 89"/>
                <a:gd name="T1" fmla="*/ 0 h 142"/>
                <a:gd name="T2" fmla="*/ 71 w 89"/>
                <a:gd name="T3" fmla="*/ 0 h 142"/>
                <a:gd name="T4" fmla="*/ 77 w 89"/>
                <a:gd name="T5" fmla="*/ 2 h 142"/>
                <a:gd name="T6" fmla="*/ 83 w 89"/>
                <a:gd name="T7" fmla="*/ 5 h 142"/>
                <a:gd name="T8" fmla="*/ 87 w 89"/>
                <a:gd name="T9" fmla="*/ 11 h 142"/>
                <a:gd name="T10" fmla="*/ 89 w 89"/>
                <a:gd name="T11" fmla="*/ 17 h 142"/>
                <a:gd name="T12" fmla="*/ 89 w 89"/>
                <a:gd name="T13" fmla="*/ 25 h 142"/>
                <a:gd name="T14" fmla="*/ 87 w 89"/>
                <a:gd name="T15" fmla="*/ 30 h 142"/>
                <a:gd name="T16" fmla="*/ 41 w 89"/>
                <a:gd name="T17" fmla="*/ 130 h 142"/>
                <a:gd name="T18" fmla="*/ 37 w 89"/>
                <a:gd name="T19" fmla="*/ 136 h 142"/>
                <a:gd name="T20" fmla="*/ 31 w 89"/>
                <a:gd name="T21" fmla="*/ 140 h 142"/>
                <a:gd name="T22" fmla="*/ 25 w 89"/>
                <a:gd name="T23" fmla="*/ 142 h 142"/>
                <a:gd name="T24" fmla="*/ 18 w 89"/>
                <a:gd name="T25" fmla="*/ 142 h 142"/>
                <a:gd name="T26" fmla="*/ 12 w 89"/>
                <a:gd name="T27" fmla="*/ 140 h 142"/>
                <a:gd name="T28" fmla="*/ 6 w 89"/>
                <a:gd name="T29" fmla="*/ 136 h 142"/>
                <a:gd name="T30" fmla="*/ 2 w 89"/>
                <a:gd name="T31" fmla="*/ 130 h 142"/>
                <a:gd name="T32" fmla="*/ 0 w 89"/>
                <a:gd name="T33" fmla="*/ 124 h 142"/>
                <a:gd name="T34" fmla="*/ 0 w 89"/>
                <a:gd name="T35" fmla="*/ 117 h 142"/>
                <a:gd name="T36" fmla="*/ 2 w 89"/>
                <a:gd name="T37" fmla="*/ 111 h 142"/>
                <a:gd name="T38" fmla="*/ 48 w 89"/>
                <a:gd name="T39" fmla="*/ 11 h 142"/>
                <a:gd name="T40" fmla="*/ 50 w 89"/>
                <a:gd name="T41" fmla="*/ 9 h 142"/>
                <a:gd name="T42" fmla="*/ 54 w 89"/>
                <a:gd name="T43" fmla="*/ 3 h 142"/>
                <a:gd name="T44" fmla="*/ 60 w 89"/>
                <a:gd name="T45" fmla="*/ 2 h 142"/>
                <a:gd name="T46" fmla="*/ 66 w 89"/>
                <a:gd name="T4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" h="142">
                  <a:moveTo>
                    <a:pt x="66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3" y="5"/>
                  </a:lnTo>
                  <a:lnTo>
                    <a:pt x="87" y="11"/>
                  </a:lnTo>
                  <a:lnTo>
                    <a:pt x="89" y="17"/>
                  </a:lnTo>
                  <a:lnTo>
                    <a:pt x="89" y="25"/>
                  </a:lnTo>
                  <a:lnTo>
                    <a:pt x="87" y="30"/>
                  </a:lnTo>
                  <a:lnTo>
                    <a:pt x="41" y="130"/>
                  </a:lnTo>
                  <a:lnTo>
                    <a:pt x="37" y="136"/>
                  </a:lnTo>
                  <a:lnTo>
                    <a:pt x="31" y="140"/>
                  </a:lnTo>
                  <a:lnTo>
                    <a:pt x="25" y="142"/>
                  </a:lnTo>
                  <a:lnTo>
                    <a:pt x="18" y="142"/>
                  </a:lnTo>
                  <a:lnTo>
                    <a:pt x="12" y="140"/>
                  </a:lnTo>
                  <a:lnTo>
                    <a:pt x="6" y="136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4" y="3"/>
                  </a:lnTo>
                  <a:lnTo>
                    <a:pt x="60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354888" y="1990725"/>
              <a:ext cx="238125" cy="112712"/>
            </a:xfrm>
            <a:custGeom>
              <a:avLst/>
              <a:gdLst>
                <a:gd name="T0" fmla="*/ 129 w 150"/>
                <a:gd name="T1" fmla="*/ 0 h 71"/>
                <a:gd name="T2" fmla="*/ 136 w 150"/>
                <a:gd name="T3" fmla="*/ 2 h 71"/>
                <a:gd name="T4" fmla="*/ 142 w 150"/>
                <a:gd name="T5" fmla="*/ 5 h 71"/>
                <a:gd name="T6" fmla="*/ 146 w 150"/>
                <a:gd name="T7" fmla="*/ 9 h 71"/>
                <a:gd name="T8" fmla="*/ 148 w 150"/>
                <a:gd name="T9" fmla="*/ 17 h 71"/>
                <a:gd name="T10" fmla="*/ 150 w 150"/>
                <a:gd name="T11" fmla="*/ 23 h 71"/>
                <a:gd name="T12" fmla="*/ 148 w 150"/>
                <a:gd name="T13" fmla="*/ 30 h 71"/>
                <a:gd name="T14" fmla="*/ 144 w 150"/>
                <a:gd name="T15" fmla="*/ 36 h 71"/>
                <a:gd name="T16" fmla="*/ 140 w 150"/>
                <a:gd name="T17" fmla="*/ 40 h 71"/>
                <a:gd name="T18" fmla="*/ 132 w 150"/>
                <a:gd name="T19" fmla="*/ 42 h 71"/>
                <a:gd name="T20" fmla="*/ 27 w 150"/>
                <a:gd name="T21" fmla="*/ 71 h 71"/>
                <a:gd name="T22" fmla="*/ 21 w 150"/>
                <a:gd name="T23" fmla="*/ 71 h 71"/>
                <a:gd name="T24" fmla="*/ 13 w 150"/>
                <a:gd name="T25" fmla="*/ 69 h 71"/>
                <a:gd name="T26" fmla="*/ 8 w 150"/>
                <a:gd name="T27" fmla="*/ 67 h 71"/>
                <a:gd name="T28" fmla="*/ 4 w 150"/>
                <a:gd name="T29" fmla="*/ 61 h 71"/>
                <a:gd name="T30" fmla="*/ 2 w 150"/>
                <a:gd name="T31" fmla="*/ 55 h 71"/>
                <a:gd name="T32" fmla="*/ 0 w 150"/>
                <a:gd name="T33" fmla="*/ 50 h 71"/>
                <a:gd name="T34" fmla="*/ 2 w 150"/>
                <a:gd name="T35" fmla="*/ 42 h 71"/>
                <a:gd name="T36" fmla="*/ 4 w 150"/>
                <a:gd name="T37" fmla="*/ 38 h 71"/>
                <a:gd name="T38" fmla="*/ 10 w 150"/>
                <a:gd name="T39" fmla="*/ 32 h 71"/>
                <a:gd name="T40" fmla="*/ 17 w 150"/>
                <a:gd name="T41" fmla="*/ 28 h 71"/>
                <a:gd name="T42" fmla="*/ 123 w 150"/>
                <a:gd name="T43" fmla="*/ 2 h 71"/>
                <a:gd name="T44" fmla="*/ 129 w 150"/>
                <a:gd name="T4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" h="71">
                  <a:moveTo>
                    <a:pt x="129" y="0"/>
                  </a:moveTo>
                  <a:lnTo>
                    <a:pt x="136" y="2"/>
                  </a:lnTo>
                  <a:lnTo>
                    <a:pt x="142" y="5"/>
                  </a:lnTo>
                  <a:lnTo>
                    <a:pt x="146" y="9"/>
                  </a:lnTo>
                  <a:lnTo>
                    <a:pt x="148" y="17"/>
                  </a:lnTo>
                  <a:lnTo>
                    <a:pt x="150" y="23"/>
                  </a:lnTo>
                  <a:lnTo>
                    <a:pt x="148" y="30"/>
                  </a:lnTo>
                  <a:lnTo>
                    <a:pt x="144" y="36"/>
                  </a:lnTo>
                  <a:lnTo>
                    <a:pt x="140" y="40"/>
                  </a:lnTo>
                  <a:lnTo>
                    <a:pt x="132" y="42"/>
                  </a:lnTo>
                  <a:lnTo>
                    <a:pt x="27" y="71"/>
                  </a:lnTo>
                  <a:lnTo>
                    <a:pt x="21" y="71"/>
                  </a:lnTo>
                  <a:lnTo>
                    <a:pt x="13" y="69"/>
                  </a:lnTo>
                  <a:lnTo>
                    <a:pt x="8" y="67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10" y="32"/>
                  </a:lnTo>
                  <a:lnTo>
                    <a:pt x="17" y="28"/>
                  </a:lnTo>
                  <a:lnTo>
                    <a:pt x="123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318375" y="2233613"/>
              <a:ext cx="209550" cy="171450"/>
            </a:xfrm>
            <a:custGeom>
              <a:avLst/>
              <a:gdLst>
                <a:gd name="T0" fmla="*/ 21 w 132"/>
                <a:gd name="T1" fmla="*/ 0 h 108"/>
                <a:gd name="T2" fmla="*/ 29 w 132"/>
                <a:gd name="T3" fmla="*/ 2 h 108"/>
                <a:gd name="T4" fmla="*/ 34 w 132"/>
                <a:gd name="T5" fmla="*/ 4 h 108"/>
                <a:gd name="T6" fmla="*/ 125 w 132"/>
                <a:gd name="T7" fmla="*/ 67 h 108"/>
                <a:gd name="T8" fmla="*/ 129 w 132"/>
                <a:gd name="T9" fmla="*/ 73 h 108"/>
                <a:gd name="T10" fmla="*/ 132 w 132"/>
                <a:gd name="T11" fmla="*/ 79 h 108"/>
                <a:gd name="T12" fmla="*/ 132 w 132"/>
                <a:gd name="T13" fmla="*/ 85 h 108"/>
                <a:gd name="T14" fmla="*/ 132 w 132"/>
                <a:gd name="T15" fmla="*/ 92 h 108"/>
                <a:gd name="T16" fmla="*/ 129 w 132"/>
                <a:gd name="T17" fmla="*/ 98 h 108"/>
                <a:gd name="T18" fmla="*/ 125 w 132"/>
                <a:gd name="T19" fmla="*/ 104 h 108"/>
                <a:gd name="T20" fmla="*/ 119 w 132"/>
                <a:gd name="T21" fmla="*/ 106 h 108"/>
                <a:gd name="T22" fmla="*/ 111 w 132"/>
                <a:gd name="T23" fmla="*/ 108 h 108"/>
                <a:gd name="T24" fmla="*/ 106 w 132"/>
                <a:gd name="T25" fmla="*/ 106 h 108"/>
                <a:gd name="T26" fmla="*/ 100 w 132"/>
                <a:gd name="T27" fmla="*/ 104 h 108"/>
                <a:gd name="T28" fmla="*/ 10 w 132"/>
                <a:gd name="T29" fmla="*/ 41 h 108"/>
                <a:gd name="T30" fmla="*/ 6 w 132"/>
                <a:gd name="T31" fmla="*/ 35 h 108"/>
                <a:gd name="T32" fmla="*/ 2 w 132"/>
                <a:gd name="T33" fmla="*/ 29 h 108"/>
                <a:gd name="T34" fmla="*/ 0 w 132"/>
                <a:gd name="T35" fmla="*/ 23 h 108"/>
                <a:gd name="T36" fmla="*/ 2 w 132"/>
                <a:gd name="T37" fmla="*/ 16 h 108"/>
                <a:gd name="T38" fmla="*/ 4 w 132"/>
                <a:gd name="T39" fmla="*/ 10 h 108"/>
                <a:gd name="T40" fmla="*/ 10 w 132"/>
                <a:gd name="T41" fmla="*/ 6 h 108"/>
                <a:gd name="T42" fmla="*/ 15 w 132"/>
                <a:gd name="T43" fmla="*/ 2 h 108"/>
                <a:gd name="T44" fmla="*/ 21 w 132"/>
                <a:gd name="T4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08">
                  <a:moveTo>
                    <a:pt x="21" y="0"/>
                  </a:moveTo>
                  <a:lnTo>
                    <a:pt x="29" y="2"/>
                  </a:lnTo>
                  <a:lnTo>
                    <a:pt x="34" y="4"/>
                  </a:lnTo>
                  <a:lnTo>
                    <a:pt x="125" y="67"/>
                  </a:lnTo>
                  <a:lnTo>
                    <a:pt x="129" y="73"/>
                  </a:lnTo>
                  <a:lnTo>
                    <a:pt x="132" y="79"/>
                  </a:lnTo>
                  <a:lnTo>
                    <a:pt x="132" y="85"/>
                  </a:lnTo>
                  <a:lnTo>
                    <a:pt x="132" y="92"/>
                  </a:lnTo>
                  <a:lnTo>
                    <a:pt x="129" y="98"/>
                  </a:lnTo>
                  <a:lnTo>
                    <a:pt x="125" y="104"/>
                  </a:lnTo>
                  <a:lnTo>
                    <a:pt x="119" y="106"/>
                  </a:lnTo>
                  <a:lnTo>
                    <a:pt x="111" y="108"/>
                  </a:lnTo>
                  <a:lnTo>
                    <a:pt x="106" y="106"/>
                  </a:lnTo>
                  <a:lnTo>
                    <a:pt x="100" y="104"/>
                  </a:lnTo>
                  <a:lnTo>
                    <a:pt x="10" y="41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64"/>
          <p:cNvSpPr txBox="1"/>
          <p:nvPr/>
        </p:nvSpPr>
        <p:spPr>
          <a:xfrm>
            <a:off x="4108793" y="376453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Threats</a:t>
            </a:r>
            <a:endParaRPr lang="en-US" sz="1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0" name="TextBox 4"/>
          <p:cNvSpPr txBox="1"/>
          <p:nvPr/>
        </p:nvSpPr>
        <p:spPr>
          <a:xfrm>
            <a:off x="884012" y="1443835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STRENGTHS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2" name="TextBox 77"/>
          <p:cNvSpPr txBox="1"/>
          <p:nvPr/>
        </p:nvSpPr>
        <p:spPr>
          <a:xfrm>
            <a:off x="9696662" y="1443835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WEAKNESSES</a:t>
            </a:r>
          </a:p>
        </p:txBody>
      </p:sp>
      <p:sp>
        <p:nvSpPr>
          <p:cNvPr id="64" name="TextBox 74"/>
          <p:cNvSpPr txBox="1"/>
          <p:nvPr/>
        </p:nvSpPr>
        <p:spPr>
          <a:xfrm>
            <a:off x="1073347" y="4956050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THREATS</a:t>
            </a:r>
          </a:p>
        </p:txBody>
      </p:sp>
      <p:sp>
        <p:nvSpPr>
          <p:cNvPr id="66" name="TextBox 80"/>
          <p:cNvSpPr txBox="1"/>
          <p:nvPr/>
        </p:nvSpPr>
        <p:spPr>
          <a:xfrm>
            <a:off x="9338628" y="495605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OPPORTUNITIES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1056" y="1407425"/>
            <a:ext cx="4847017" cy="1455147"/>
            <a:chOff x="3879467" y="1407424"/>
            <a:chExt cx="4847017" cy="1455147"/>
          </a:xfrm>
        </p:grpSpPr>
        <p:grpSp>
          <p:nvGrpSpPr>
            <p:cNvPr id="75" name="Group 74"/>
            <p:cNvGrpSpPr/>
            <p:nvPr/>
          </p:nvGrpSpPr>
          <p:grpSpPr>
            <a:xfrm>
              <a:off x="3879467" y="1423189"/>
              <a:ext cx="1001728" cy="438327"/>
              <a:chOff x="4278577" y="1918187"/>
              <a:chExt cx="1001728" cy="43832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 flipV="1">
                <a:off x="4885561" y="1918187"/>
                <a:ext cx="394744" cy="43832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4278577" y="1919045"/>
                <a:ext cx="61082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 flipH="1">
              <a:off x="8115664" y="1407424"/>
              <a:ext cx="610820" cy="1455147"/>
              <a:chOff x="4278577" y="1902422"/>
              <a:chExt cx="610820" cy="1455147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4868090" y="1902422"/>
                <a:ext cx="8821" cy="145514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4278577" y="1919045"/>
                <a:ext cx="61082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flipH="1" flipV="1">
            <a:off x="3500016" y="4650641"/>
            <a:ext cx="4847017" cy="1455147"/>
            <a:chOff x="3879467" y="1407424"/>
            <a:chExt cx="4847017" cy="1455147"/>
          </a:xfrm>
        </p:grpSpPr>
        <p:grpSp>
          <p:nvGrpSpPr>
            <p:cNvPr id="88" name="Group 87"/>
            <p:cNvGrpSpPr/>
            <p:nvPr/>
          </p:nvGrpSpPr>
          <p:grpSpPr>
            <a:xfrm>
              <a:off x="3879467" y="1423189"/>
              <a:ext cx="1001728" cy="438327"/>
              <a:chOff x="4278577" y="1918187"/>
              <a:chExt cx="1001728" cy="438327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4885561" y="1918187"/>
                <a:ext cx="394744" cy="43832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4278577" y="1919045"/>
                <a:ext cx="61082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flipH="1">
              <a:off x="8115664" y="1407424"/>
              <a:ext cx="610820" cy="1455147"/>
              <a:chOff x="4278577" y="1902422"/>
              <a:chExt cx="610820" cy="145514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4868090" y="1902422"/>
                <a:ext cx="8821" cy="1455147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4278577" y="1919045"/>
                <a:ext cx="61082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headEnd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ectangle 66"/>
          <p:cNvSpPr/>
          <p:nvPr/>
        </p:nvSpPr>
        <p:spPr>
          <a:xfrm>
            <a:off x="198123" y="336234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SWOT</a:t>
            </a:r>
            <a:endParaRPr lang="en-US" sz="2800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-4806" y="0"/>
            <a:ext cx="12192000" cy="688287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4786906" y="5853554"/>
            <a:ext cx="5993130" cy="685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7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57781" y="5872870"/>
            <a:ext cx="5993130" cy="685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7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08506" y="6065927"/>
            <a:ext cx="5993130" cy="685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7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19500" y="5896302"/>
            <a:ext cx="4953000" cy="6858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56706" y="1207747"/>
            <a:ext cx="9005882" cy="5201080"/>
            <a:chOff x="2284412" y="1097385"/>
            <a:chExt cx="9005882" cy="5201080"/>
          </a:xfrm>
        </p:grpSpPr>
        <p:grpSp>
          <p:nvGrpSpPr>
            <p:cNvPr id="9" name="Group 8"/>
            <p:cNvGrpSpPr/>
            <p:nvPr/>
          </p:nvGrpSpPr>
          <p:grpSpPr>
            <a:xfrm>
              <a:off x="2284412" y="1097385"/>
              <a:ext cx="6478588" cy="5201080"/>
              <a:chOff x="3733800" y="1447800"/>
              <a:chExt cx="4875212" cy="4892040"/>
            </a:xfrm>
            <a:scene3d>
              <a:camera prst="perspectiveFront" fov="7200000"/>
              <a:lightRig rig="balanced" dir="t">
                <a:rot lat="0" lon="0" rev="7200000"/>
              </a:lightRig>
            </a:scene3d>
          </p:grpSpPr>
          <p:sp>
            <p:nvSpPr>
              <p:cNvPr id="3" name="Frame 2"/>
              <p:cNvSpPr/>
              <p:nvPr/>
            </p:nvSpPr>
            <p:spPr>
              <a:xfrm>
                <a:off x="5149532" y="1447800"/>
                <a:ext cx="2057400" cy="2057400"/>
              </a:xfrm>
              <a:prstGeom prst="frame">
                <a:avLst/>
              </a:prstGeom>
              <a:solidFill>
                <a:schemeClr val="tx2"/>
              </a:solidFill>
              <a:ln>
                <a:noFill/>
              </a:ln>
              <a:sp3d prstMaterial="plastic">
                <a:bevelT w="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5149532" y="4282440"/>
                <a:ext cx="2057400" cy="2057400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  <a:sp3d prstMaterial="plastic">
                <a:bevelT w="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ame 7"/>
              <p:cNvSpPr/>
              <p:nvPr/>
            </p:nvSpPr>
            <p:spPr>
              <a:xfrm>
                <a:off x="3733800" y="2865120"/>
                <a:ext cx="2057400" cy="2057400"/>
              </a:xfrm>
              <a:prstGeom prst="frame">
                <a:avLst/>
              </a:prstGeom>
              <a:ln>
                <a:noFill/>
              </a:ln>
              <a:sp3d prstMaterial="plastic">
                <a:bevelT w="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6551612" y="2865120"/>
                <a:ext cx="2057400" cy="2057400"/>
              </a:xfrm>
              <a:prstGeom prst="frame">
                <a:avLst/>
              </a:prstGeom>
              <a:solidFill>
                <a:srgbClr val="FFC000"/>
              </a:solidFill>
              <a:ln>
                <a:noFill/>
              </a:ln>
              <a:sp3d prstMaterial="plastic">
                <a:bevelT w="0" h="381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235705" y="3456303"/>
              <a:ext cx="5054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800" b="1" dirty="0">
                  <a:latin typeface="Andalus" panose="02020603050405020304" pitchFamily="18" charset="-78"/>
                  <a:cs typeface="Andalus" panose="02020603050405020304" pitchFamily="18" charset="-78"/>
                </a:rPr>
                <a:t>WEAKNESSES</a:t>
              </a:r>
              <a:r>
                <a:rPr lang="en-US" altLang="en-US" sz="2800" b="1" dirty="0">
                  <a:latin typeface="Adobe Gurmukhi" panose="01010101010101010101" pitchFamily="50" charset="0"/>
                  <a:cs typeface="Adobe Gurmukhi" panose="01010101010101010101" pitchFamily="50" charset="0"/>
                </a:rPr>
                <a:t> </a:t>
              </a:r>
              <a:r>
                <a:rPr lang="en-US" altLang="en-US" sz="2000" b="1" dirty="0" smtClean="0">
                  <a:latin typeface="Adobe Gurmukhi" panose="01010101010101010101" pitchFamily="50" charset="0"/>
                  <a:cs typeface="Adobe Gurmukhi" panose="01010101010101010101" pitchFamily="50" charset="0"/>
                </a:rPr>
                <a:t>            </a:t>
              </a:r>
              <a:r>
                <a:rPr lang="en-US" altLang="en-US" sz="20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can </a:t>
              </a:r>
              <a:r>
                <a:rPr lang="en-US" altLang="en-US" sz="2000" b="1" dirty="0">
                  <a:latin typeface="Andalus" panose="02020603050405020304" pitchFamily="18" charset="-78"/>
                  <a:cs typeface="Andalus" panose="02020603050405020304" pitchFamily="18" charset="-78"/>
                </a:rPr>
                <a:t>be ELIMINATED</a:t>
              </a:r>
              <a:endParaRPr lang="en-US" altLang="en-US" sz="20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99800" y="1929929"/>
              <a:ext cx="2793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can </a:t>
              </a:r>
              <a:r>
                <a:rPr lang="en-US" altLang="en-US" sz="1600" b="1" dirty="0">
                  <a:latin typeface="Andalus" panose="02020603050405020304" pitchFamily="18" charset="-78"/>
                  <a:cs typeface="Andalus" panose="02020603050405020304" pitchFamily="18" charset="-78"/>
                </a:rPr>
                <a:t>be DEFEATED</a:t>
              </a:r>
              <a:endParaRPr lang="en-US" altLang="en-US" sz="16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86906" y="1928237"/>
            <a:ext cx="309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Threats</a:t>
            </a:r>
            <a:endParaRPr lang="en-US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123" y="336234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Situation Analysis… What next?</a:t>
            </a:r>
            <a:endParaRPr lang="en-US" sz="2800" spc="-150" dirty="0" smtClean="0">
              <a:solidFill>
                <a:schemeClr val="accent6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4381" y="5563038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OPPORTUNITIES </a:t>
            </a:r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can </a:t>
            </a:r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be CONVERTED</a:t>
            </a:r>
            <a:endParaRPr lang="en-US" alt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3606" y="3377626"/>
            <a:ext cx="193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STRENGTHS</a:t>
            </a:r>
          </a:p>
          <a:p>
            <a:pPr algn="ctr"/>
            <a:endParaRPr lang="en-US" altLang="en-US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alt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can be BOOSTED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71" y="0"/>
            <a:ext cx="12192000" cy="688287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4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66" y="280402"/>
            <a:ext cx="10972801" cy="711081"/>
          </a:xfrm>
        </p:spPr>
        <p:txBody>
          <a:bodyPr/>
          <a:lstStyle/>
          <a:p>
            <a:r>
              <a:rPr lang="en-US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Objectives</a:t>
            </a:r>
            <a:endParaRPr lang="en-US" sz="2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86" name="Freeform 57"/>
          <p:cNvSpPr>
            <a:spLocks/>
          </p:cNvSpPr>
          <p:nvPr/>
        </p:nvSpPr>
        <p:spPr bwMode="auto">
          <a:xfrm>
            <a:off x="1588" y="2471399"/>
            <a:ext cx="1997396" cy="2289746"/>
          </a:xfrm>
          <a:custGeom>
            <a:avLst/>
            <a:gdLst>
              <a:gd name="T0" fmla="*/ 292 w 430"/>
              <a:gd name="T1" fmla="*/ 0 h 492"/>
              <a:gd name="T2" fmla="*/ 154 w 430"/>
              <a:gd name="T3" fmla="*/ 137 h 492"/>
              <a:gd name="T4" fmla="*/ 237 w 430"/>
              <a:gd name="T5" fmla="*/ 137 h 492"/>
              <a:gd name="T6" fmla="*/ 237 w 430"/>
              <a:gd name="T7" fmla="*/ 313 h 492"/>
              <a:gd name="T8" fmla="*/ 214 w 430"/>
              <a:gd name="T9" fmla="*/ 367 h 492"/>
              <a:gd name="T10" fmla="*/ 160 w 430"/>
              <a:gd name="T11" fmla="*/ 390 h 492"/>
              <a:gd name="T12" fmla="*/ 0 w 430"/>
              <a:gd name="T13" fmla="*/ 390 h 492"/>
              <a:gd name="T14" fmla="*/ 0 w 430"/>
              <a:gd name="T15" fmla="*/ 492 h 492"/>
              <a:gd name="T16" fmla="*/ 160 w 430"/>
              <a:gd name="T17" fmla="*/ 492 h 492"/>
              <a:gd name="T18" fmla="*/ 287 w 430"/>
              <a:gd name="T19" fmla="*/ 440 h 492"/>
              <a:gd name="T20" fmla="*/ 339 w 430"/>
              <a:gd name="T21" fmla="*/ 313 h 492"/>
              <a:gd name="T22" fmla="*/ 339 w 430"/>
              <a:gd name="T23" fmla="*/ 137 h 492"/>
              <a:gd name="T24" fmla="*/ 430 w 430"/>
              <a:gd name="T25" fmla="*/ 137 h 492"/>
              <a:gd name="T26" fmla="*/ 292 w 430"/>
              <a:gd name="T27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0" h="492">
                <a:moveTo>
                  <a:pt x="292" y="0"/>
                </a:moveTo>
                <a:cubicBezTo>
                  <a:pt x="154" y="137"/>
                  <a:pt x="154" y="137"/>
                  <a:pt x="154" y="137"/>
                </a:cubicBezTo>
                <a:cubicBezTo>
                  <a:pt x="237" y="137"/>
                  <a:pt x="237" y="137"/>
                  <a:pt x="237" y="137"/>
                </a:cubicBezTo>
                <a:cubicBezTo>
                  <a:pt x="237" y="313"/>
                  <a:pt x="237" y="313"/>
                  <a:pt x="237" y="313"/>
                </a:cubicBezTo>
                <a:cubicBezTo>
                  <a:pt x="237" y="334"/>
                  <a:pt x="228" y="353"/>
                  <a:pt x="214" y="367"/>
                </a:cubicBezTo>
                <a:cubicBezTo>
                  <a:pt x="200" y="381"/>
                  <a:pt x="181" y="390"/>
                  <a:pt x="160" y="39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92"/>
                  <a:pt x="0" y="492"/>
                  <a:pt x="0" y="492"/>
                </a:cubicBezTo>
                <a:cubicBezTo>
                  <a:pt x="160" y="492"/>
                  <a:pt x="160" y="492"/>
                  <a:pt x="160" y="492"/>
                </a:cubicBezTo>
                <a:cubicBezTo>
                  <a:pt x="209" y="492"/>
                  <a:pt x="254" y="472"/>
                  <a:pt x="287" y="440"/>
                </a:cubicBezTo>
                <a:cubicBezTo>
                  <a:pt x="319" y="408"/>
                  <a:pt x="339" y="363"/>
                  <a:pt x="339" y="313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430" y="137"/>
                  <a:pt x="430" y="137"/>
                  <a:pt x="430" y="137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7" name="Freeform 58"/>
          <p:cNvSpPr>
            <a:spLocks noEditPoints="1"/>
          </p:cNvSpPr>
          <p:nvPr/>
        </p:nvSpPr>
        <p:spPr bwMode="auto">
          <a:xfrm>
            <a:off x="1588" y="3164013"/>
            <a:ext cx="1369531" cy="1406811"/>
          </a:xfrm>
          <a:custGeom>
            <a:avLst/>
            <a:gdLst>
              <a:gd name="T0" fmla="*/ 148 w 295"/>
              <a:gd name="T1" fmla="*/ 302 h 302"/>
              <a:gd name="T2" fmla="*/ 99 w 295"/>
              <a:gd name="T3" fmla="*/ 302 h 302"/>
              <a:gd name="T4" fmla="*/ 99 w 295"/>
              <a:gd name="T5" fmla="*/ 289 h 302"/>
              <a:gd name="T6" fmla="*/ 148 w 295"/>
              <a:gd name="T7" fmla="*/ 289 h 302"/>
              <a:gd name="T8" fmla="*/ 148 w 295"/>
              <a:gd name="T9" fmla="*/ 302 h 302"/>
              <a:gd name="T10" fmla="*/ 49 w 295"/>
              <a:gd name="T11" fmla="*/ 302 h 302"/>
              <a:gd name="T12" fmla="*/ 0 w 295"/>
              <a:gd name="T13" fmla="*/ 302 h 302"/>
              <a:gd name="T14" fmla="*/ 0 w 295"/>
              <a:gd name="T15" fmla="*/ 289 h 302"/>
              <a:gd name="T16" fmla="*/ 49 w 295"/>
              <a:gd name="T17" fmla="*/ 289 h 302"/>
              <a:gd name="T18" fmla="*/ 49 w 295"/>
              <a:gd name="T19" fmla="*/ 302 h 302"/>
              <a:gd name="T20" fmla="*/ 198 w 295"/>
              <a:gd name="T21" fmla="*/ 295 h 302"/>
              <a:gd name="T22" fmla="*/ 194 w 295"/>
              <a:gd name="T23" fmla="*/ 283 h 302"/>
              <a:gd name="T24" fmla="*/ 236 w 295"/>
              <a:gd name="T25" fmla="*/ 261 h 302"/>
              <a:gd name="T26" fmla="*/ 243 w 295"/>
              <a:gd name="T27" fmla="*/ 271 h 302"/>
              <a:gd name="T28" fmla="*/ 198 w 295"/>
              <a:gd name="T29" fmla="*/ 295 h 302"/>
              <a:gd name="T30" fmla="*/ 277 w 295"/>
              <a:gd name="T31" fmla="*/ 232 h 302"/>
              <a:gd name="T32" fmla="*/ 266 w 295"/>
              <a:gd name="T33" fmla="*/ 226 h 302"/>
              <a:gd name="T34" fmla="*/ 279 w 295"/>
              <a:gd name="T35" fmla="*/ 190 h 302"/>
              <a:gd name="T36" fmla="*/ 280 w 295"/>
              <a:gd name="T37" fmla="*/ 182 h 302"/>
              <a:gd name="T38" fmla="*/ 292 w 295"/>
              <a:gd name="T39" fmla="*/ 184 h 302"/>
              <a:gd name="T40" fmla="*/ 291 w 295"/>
              <a:gd name="T41" fmla="*/ 191 h 302"/>
              <a:gd name="T42" fmla="*/ 277 w 295"/>
              <a:gd name="T43" fmla="*/ 232 h 302"/>
              <a:gd name="T44" fmla="*/ 282 w 295"/>
              <a:gd name="T45" fmla="*/ 134 h 302"/>
              <a:gd name="T46" fmla="*/ 281 w 295"/>
              <a:gd name="T47" fmla="*/ 91 h 302"/>
              <a:gd name="T48" fmla="*/ 281 w 295"/>
              <a:gd name="T49" fmla="*/ 85 h 302"/>
              <a:gd name="T50" fmla="*/ 293 w 295"/>
              <a:gd name="T51" fmla="*/ 85 h 302"/>
              <a:gd name="T52" fmla="*/ 293 w 295"/>
              <a:gd name="T53" fmla="*/ 91 h 302"/>
              <a:gd name="T54" fmla="*/ 295 w 295"/>
              <a:gd name="T55" fmla="*/ 134 h 302"/>
              <a:gd name="T56" fmla="*/ 282 w 295"/>
              <a:gd name="T57" fmla="*/ 134 h 302"/>
              <a:gd name="T58" fmla="*/ 292 w 295"/>
              <a:gd name="T59" fmla="*/ 36 h 302"/>
              <a:gd name="T60" fmla="*/ 280 w 295"/>
              <a:gd name="T61" fmla="*/ 36 h 302"/>
              <a:gd name="T62" fmla="*/ 280 w 295"/>
              <a:gd name="T63" fmla="*/ 29 h 302"/>
              <a:gd name="T64" fmla="*/ 280 w 295"/>
              <a:gd name="T65" fmla="*/ 13 h 302"/>
              <a:gd name="T66" fmla="*/ 280 w 295"/>
              <a:gd name="T67" fmla="*/ 0 h 302"/>
              <a:gd name="T68" fmla="*/ 292 w 295"/>
              <a:gd name="T69" fmla="*/ 0 h 302"/>
              <a:gd name="T70" fmla="*/ 292 w 295"/>
              <a:gd name="T71" fmla="*/ 13 h 302"/>
              <a:gd name="T72" fmla="*/ 292 w 295"/>
              <a:gd name="T73" fmla="*/ 29 h 302"/>
              <a:gd name="T74" fmla="*/ 292 w 295"/>
              <a:gd name="T75" fmla="*/ 3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5" h="302">
                <a:moveTo>
                  <a:pt x="148" y="302"/>
                </a:moveTo>
                <a:cubicBezTo>
                  <a:pt x="99" y="302"/>
                  <a:pt x="99" y="302"/>
                  <a:pt x="99" y="302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148" y="289"/>
                  <a:pt x="148" y="289"/>
                  <a:pt x="148" y="289"/>
                </a:cubicBezTo>
                <a:lnTo>
                  <a:pt x="148" y="302"/>
                </a:lnTo>
                <a:close/>
                <a:moveTo>
                  <a:pt x="49" y="302"/>
                </a:moveTo>
                <a:cubicBezTo>
                  <a:pt x="0" y="302"/>
                  <a:pt x="0" y="302"/>
                  <a:pt x="0" y="302"/>
                </a:cubicBezTo>
                <a:cubicBezTo>
                  <a:pt x="0" y="289"/>
                  <a:pt x="0" y="289"/>
                  <a:pt x="0" y="289"/>
                </a:cubicBezTo>
                <a:cubicBezTo>
                  <a:pt x="49" y="289"/>
                  <a:pt x="49" y="289"/>
                  <a:pt x="49" y="289"/>
                </a:cubicBezTo>
                <a:lnTo>
                  <a:pt x="49" y="302"/>
                </a:lnTo>
                <a:close/>
                <a:moveTo>
                  <a:pt x="198" y="295"/>
                </a:moveTo>
                <a:cubicBezTo>
                  <a:pt x="194" y="283"/>
                  <a:pt x="194" y="283"/>
                  <a:pt x="194" y="283"/>
                </a:cubicBezTo>
                <a:cubicBezTo>
                  <a:pt x="209" y="278"/>
                  <a:pt x="223" y="271"/>
                  <a:pt x="236" y="261"/>
                </a:cubicBezTo>
                <a:cubicBezTo>
                  <a:pt x="243" y="271"/>
                  <a:pt x="243" y="271"/>
                  <a:pt x="243" y="271"/>
                </a:cubicBezTo>
                <a:cubicBezTo>
                  <a:pt x="230" y="281"/>
                  <a:pt x="215" y="289"/>
                  <a:pt x="198" y="295"/>
                </a:cubicBezTo>
                <a:close/>
                <a:moveTo>
                  <a:pt x="277" y="232"/>
                </a:moveTo>
                <a:cubicBezTo>
                  <a:pt x="266" y="226"/>
                  <a:pt x="266" y="226"/>
                  <a:pt x="266" y="226"/>
                </a:cubicBezTo>
                <a:cubicBezTo>
                  <a:pt x="273" y="215"/>
                  <a:pt x="277" y="202"/>
                  <a:pt x="279" y="190"/>
                </a:cubicBezTo>
                <a:cubicBezTo>
                  <a:pt x="279" y="187"/>
                  <a:pt x="280" y="185"/>
                  <a:pt x="280" y="182"/>
                </a:cubicBezTo>
                <a:cubicBezTo>
                  <a:pt x="292" y="184"/>
                  <a:pt x="292" y="184"/>
                  <a:pt x="292" y="184"/>
                </a:cubicBezTo>
                <a:cubicBezTo>
                  <a:pt x="292" y="186"/>
                  <a:pt x="291" y="189"/>
                  <a:pt x="291" y="191"/>
                </a:cubicBezTo>
                <a:cubicBezTo>
                  <a:pt x="289" y="206"/>
                  <a:pt x="284" y="220"/>
                  <a:pt x="277" y="232"/>
                </a:cubicBezTo>
                <a:close/>
                <a:moveTo>
                  <a:pt x="282" y="134"/>
                </a:moveTo>
                <a:cubicBezTo>
                  <a:pt x="282" y="120"/>
                  <a:pt x="282" y="105"/>
                  <a:pt x="281" y="91"/>
                </a:cubicBezTo>
                <a:cubicBezTo>
                  <a:pt x="281" y="85"/>
                  <a:pt x="281" y="85"/>
                  <a:pt x="281" y="85"/>
                </a:cubicBezTo>
                <a:cubicBezTo>
                  <a:pt x="293" y="85"/>
                  <a:pt x="293" y="85"/>
                  <a:pt x="293" y="85"/>
                </a:cubicBezTo>
                <a:cubicBezTo>
                  <a:pt x="293" y="91"/>
                  <a:pt x="293" y="91"/>
                  <a:pt x="293" y="91"/>
                </a:cubicBezTo>
                <a:cubicBezTo>
                  <a:pt x="294" y="105"/>
                  <a:pt x="294" y="120"/>
                  <a:pt x="295" y="134"/>
                </a:cubicBezTo>
                <a:lnTo>
                  <a:pt x="282" y="134"/>
                </a:lnTo>
                <a:close/>
                <a:moveTo>
                  <a:pt x="292" y="36"/>
                </a:moveTo>
                <a:cubicBezTo>
                  <a:pt x="280" y="36"/>
                  <a:pt x="280" y="36"/>
                  <a:pt x="280" y="36"/>
                </a:cubicBezTo>
                <a:cubicBezTo>
                  <a:pt x="280" y="29"/>
                  <a:pt x="280" y="29"/>
                  <a:pt x="280" y="29"/>
                </a:cubicBezTo>
                <a:cubicBezTo>
                  <a:pt x="280" y="24"/>
                  <a:pt x="280" y="18"/>
                  <a:pt x="280" y="13"/>
                </a:cubicBezTo>
                <a:cubicBezTo>
                  <a:pt x="280" y="9"/>
                  <a:pt x="280" y="5"/>
                  <a:pt x="280" y="0"/>
                </a:cubicBezTo>
                <a:cubicBezTo>
                  <a:pt x="292" y="0"/>
                  <a:pt x="292" y="0"/>
                  <a:pt x="292" y="0"/>
                </a:cubicBezTo>
                <a:cubicBezTo>
                  <a:pt x="292" y="4"/>
                  <a:pt x="292" y="9"/>
                  <a:pt x="292" y="13"/>
                </a:cubicBezTo>
                <a:cubicBezTo>
                  <a:pt x="292" y="18"/>
                  <a:pt x="292" y="24"/>
                  <a:pt x="292" y="29"/>
                </a:cubicBezTo>
                <a:lnTo>
                  <a:pt x="292" y="3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8" name="Freeform 59"/>
          <p:cNvSpPr>
            <a:spLocks/>
          </p:cNvSpPr>
          <p:nvPr/>
        </p:nvSpPr>
        <p:spPr bwMode="auto">
          <a:xfrm>
            <a:off x="-41622" y="1576578"/>
            <a:ext cx="6357135" cy="4775813"/>
          </a:xfrm>
          <a:custGeom>
            <a:avLst/>
            <a:gdLst>
              <a:gd name="T0" fmla="*/ 1369 w 1369"/>
              <a:gd name="T1" fmla="*/ 137 h 901"/>
              <a:gd name="T2" fmla="*/ 1231 w 1369"/>
              <a:gd name="T3" fmla="*/ 0 h 901"/>
              <a:gd name="T4" fmla="*/ 1094 w 1369"/>
              <a:gd name="T5" fmla="*/ 137 h 901"/>
              <a:gd name="T6" fmla="*/ 1183 w 1369"/>
              <a:gd name="T7" fmla="*/ 137 h 901"/>
              <a:gd name="T8" fmla="*/ 1183 w 1369"/>
              <a:gd name="T9" fmla="*/ 170 h 901"/>
              <a:gd name="T10" fmla="*/ 1109 w 1369"/>
              <a:gd name="T11" fmla="*/ 519 h 901"/>
              <a:gd name="T12" fmla="*/ 987 w 1369"/>
              <a:gd name="T13" fmla="*/ 669 h 901"/>
              <a:gd name="T14" fmla="*/ 767 w 1369"/>
              <a:gd name="T15" fmla="*/ 776 h 901"/>
              <a:gd name="T16" fmla="*/ 594 w 1369"/>
              <a:gd name="T17" fmla="*/ 797 h 901"/>
              <a:gd name="T18" fmla="*/ 0 w 1369"/>
              <a:gd name="T19" fmla="*/ 796 h 901"/>
              <a:gd name="T20" fmla="*/ 0 w 1369"/>
              <a:gd name="T21" fmla="*/ 898 h 901"/>
              <a:gd name="T22" fmla="*/ 475 w 1369"/>
              <a:gd name="T23" fmla="*/ 900 h 901"/>
              <a:gd name="T24" fmla="*/ 764 w 1369"/>
              <a:gd name="T25" fmla="*/ 882 h 901"/>
              <a:gd name="T26" fmla="*/ 936 w 1369"/>
              <a:gd name="T27" fmla="*/ 823 h 901"/>
              <a:gd name="T28" fmla="*/ 1179 w 1369"/>
              <a:gd name="T29" fmla="*/ 604 h 901"/>
              <a:gd name="T30" fmla="*/ 1286 w 1369"/>
              <a:gd name="T31" fmla="*/ 170 h 901"/>
              <a:gd name="T32" fmla="*/ 1285 w 1369"/>
              <a:gd name="T33" fmla="*/ 137 h 901"/>
              <a:gd name="T34" fmla="*/ 1369 w 1369"/>
              <a:gd name="T35" fmla="*/ 137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69" h="901">
                <a:moveTo>
                  <a:pt x="1369" y="137"/>
                </a:moveTo>
                <a:cubicBezTo>
                  <a:pt x="1231" y="0"/>
                  <a:pt x="1231" y="0"/>
                  <a:pt x="1231" y="0"/>
                </a:cubicBezTo>
                <a:cubicBezTo>
                  <a:pt x="1094" y="137"/>
                  <a:pt x="1094" y="137"/>
                  <a:pt x="1094" y="137"/>
                </a:cubicBezTo>
                <a:cubicBezTo>
                  <a:pt x="1183" y="137"/>
                  <a:pt x="1183" y="137"/>
                  <a:pt x="1183" y="137"/>
                </a:cubicBezTo>
                <a:cubicBezTo>
                  <a:pt x="1183" y="148"/>
                  <a:pt x="1183" y="159"/>
                  <a:pt x="1183" y="170"/>
                </a:cubicBezTo>
                <a:cubicBezTo>
                  <a:pt x="1183" y="322"/>
                  <a:pt x="1153" y="435"/>
                  <a:pt x="1109" y="519"/>
                </a:cubicBezTo>
                <a:cubicBezTo>
                  <a:pt x="1075" y="583"/>
                  <a:pt x="1033" y="632"/>
                  <a:pt x="987" y="669"/>
                </a:cubicBezTo>
                <a:cubicBezTo>
                  <a:pt x="918" y="726"/>
                  <a:pt x="839" y="758"/>
                  <a:pt x="767" y="776"/>
                </a:cubicBezTo>
                <a:cubicBezTo>
                  <a:pt x="695" y="794"/>
                  <a:pt x="651" y="797"/>
                  <a:pt x="594" y="797"/>
                </a:cubicBezTo>
                <a:cubicBezTo>
                  <a:pt x="520" y="798"/>
                  <a:pt x="0" y="796"/>
                  <a:pt x="0" y="796"/>
                </a:cubicBezTo>
                <a:cubicBezTo>
                  <a:pt x="0" y="898"/>
                  <a:pt x="0" y="898"/>
                  <a:pt x="0" y="898"/>
                </a:cubicBezTo>
                <a:cubicBezTo>
                  <a:pt x="0" y="898"/>
                  <a:pt x="456" y="899"/>
                  <a:pt x="475" y="900"/>
                </a:cubicBezTo>
                <a:cubicBezTo>
                  <a:pt x="670" y="901"/>
                  <a:pt x="728" y="890"/>
                  <a:pt x="764" y="882"/>
                </a:cubicBezTo>
                <a:cubicBezTo>
                  <a:pt x="817" y="869"/>
                  <a:pt x="877" y="852"/>
                  <a:pt x="936" y="823"/>
                </a:cubicBezTo>
                <a:cubicBezTo>
                  <a:pt x="1024" y="780"/>
                  <a:pt x="1113" y="710"/>
                  <a:pt x="1179" y="604"/>
                </a:cubicBezTo>
                <a:cubicBezTo>
                  <a:pt x="1244" y="498"/>
                  <a:pt x="1286" y="356"/>
                  <a:pt x="1286" y="170"/>
                </a:cubicBezTo>
                <a:cubicBezTo>
                  <a:pt x="1286" y="159"/>
                  <a:pt x="1285" y="148"/>
                  <a:pt x="1285" y="137"/>
                </a:cubicBezTo>
                <a:lnTo>
                  <a:pt x="1369" y="13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107" name="Group 2106"/>
          <p:cNvGrpSpPr/>
          <p:nvPr/>
        </p:nvGrpSpPr>
        <p:grpSpPr>
          <a:xfrm>
            <a:off x="-3957" y="2963880"/>
            <a:ext cx="5762626" cy="3070654"/>
            <a:chOff x="3019425" y="2465388"/>
            <a:chExt cx="4662488" cy="2484438"/>
          </a:xfrm>
          <a:solidFill>
            <a:schemeClr val="accent6">
              <a:lumMod val="50000"/>
            </a:schemeClr>
          </a:solidFill>
        </p:grpSpPr>
        <p:sp>
          <p:nvSpPr>
            <p:cNvPr id="2089" name="Freeform 60"/>
            <p:cNvSpPr>
              <a:spLocks/>
            </p:cNvSpPr>
            <p:nvPr/>
          </p:nvSpPr>
          <p:spPr bwMode="auto">
            <a:xfrm>
              <a:off x="5045075" y="4897438"/>
              <a:ext cx="190500" cy="52388"/>
            </a:xfrm>
            <a:custGeom>
              <a:avLst/>
              <a:gdLst>
                <a:gd name="T0" fmla="*/ 19 w 51"/>
                <a:gd name="T1" fmla="*/ 0 h 14"/>
                <a:gd name="T2" fmla="*/ 19 w 51"/>
                <a:gd name="T3" fmla="*/ 0 h 14"/>
                <a:gd name="T4" fmla="*/ 0 w 51"/>
                <a:gd name="T5" fmla="*/ 0 h 14"/>
                <a:gd name="T6" fmla="*/ 0 w 51"/>
                <a:gd name="T7" fmla="*/ 13 h 14"/>
                <a:gd name="T8" fmla="*/ 19 w 51"/>
                <a:gd name="T9" fmla="*/ 13 h 14"/>
                <a:gd name="T10" fmla="*/ 51 w 51"/>
                <a:gd name="T11" fmla="*/ 14 h 14"/>
                <a:gd name="T12" fmla="*/ 51 w 51"/>
                <a:gd name="T13" fmla="*/ 1 h 14"/>
                <a:gd name="T14" fmla="*/ 28 w 51"/>
                <a:gd name="T15" fmla="*/ 0 h 14"/>
                <a:gd name="T16" fmla="*/ 19 w 5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3"/>
                    <a:pt x="32" y="14"/>
                    <a:pt x="51" y="14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1" y="1"/>
                    <a:pt x="33" y="1"/>
                    <a:pt x="28" y="0"/>
                  </a:cubicBezTo>
                  <a:cubicBezTo>
                    <a:pt x="22" y="0"/>
                    <a:pt x="19" y="0"/>
                    <a:pt x="19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0" name="Rectangle 61"/>
            <p:cNvSpPr>
              <a:spLocks noChangeArrowheads="1"/>
            </p:cNvSpPr>
            <p:nvPr/>
          </p:nvSpPr>
          <p:spPr bwMode="auto">
            <a:xfrm>
              <a:off x="4608513" y="4897438"/>
              <a:ext cx="195263" cy="47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1" name="Freeform 62"/>
            <p:cNvSpPr>
              <a:spLocks/>
            </p:cNvSpPr>
            <p:nvPr/>
          </p:nvSpPr>
          <p:spPr bwMode="auto">
            <a:xfrm>
              <a:off x="5472113" y="4870451"/>
              <a:ext cx="200025" cy="68263"/>
            </a:xfrm>
            <a:custGeom>
              <a:avLst/>
              <a:gdLst>
                <a:gd name="T0" fmla="*/ 0 w 53"/>
                <a:gd name="T1" fmla="*/ 6 h 18"/>
                <a:gd name="T2" fmla="*/ 1 w 53"/>
                <a:gd name="T3" fmla="*/ 18 h 18"/>
                <a:gd name="T4" fmla="*/ 1 w 53"/>
                <a:gd name="T5" fmla="*/ 18 h 18"/>
                <a:gd name="T6" fmla="*/ 53 w 53"/>
                <a:gd name="T7" fmla="*/ 13 h 18"/>
                <a:gd name="T8" fmla="*/ 51 w 53"/>
                <a:gd name="T9" fmla="*/ 0 h 18"/>
                <a:gd name="T10" fmla="*/ 0 w 53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8">
                  <a:moveTo>
                    <a:pt x="0" y="6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7" y="17"/>
                    <a:pt x="34" y="15"/>
                    <a:pt x="53" y="1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3" y="2"/>
                    <a:pt x="16" y="4"/>
                    <a:pt x="0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2" name="Rectangle 63"/>
            <p:cNvSpPr>
              <a:spLocks noChangeArrowheads="1"/>
            </p:cNvSpPr>
            <p:nvPr/>
          </p:nvSpPr>
          <p:spPr bwMode="auto">
            <a:xfrm>
              <a:off x="3744913" y="4897438"/>
              <a:ext cx="192088" cy="47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3" name="Rectangle 64"/>
            <p:cNvSpPr>
              <a:spLocks noChangeArrowheads="1"/>
            </p:cNvSpPr>
            <p:nvPr/>
          </p:nvSpPr>
          <p:spPr bwMode="auto">
            <a:xfrm>
              <a:off x="3019425" y="4897438"/>
              <a:ext cx="53975" cy="47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4" name="Freeform 65"/>
            <p:cNvSpPr>
              <a:spLocks/>
            </p:cNvSpPr>
            <p:nvPr/>
          </p:nvSpPr>
          <p:spPr bwMode="auto">
            <a:xfrm>
              <a:off x="5897563" y="4776788"/>
              <a:ext cx="198438" cy="96838"/>
            </a:xfrm>
            <a:custGeom>
              <a:avLst/>
              <a:gdLst>
                <a:gd name="T0" fmla="*/ 0 w 53"/>
                <a:gd name="T1" fmla="*/ 13 h 26"/>
                <a:gd name="T2" fmla="*/ 3 w 53"/>
                <a:gd name="T3" fmla="*/ 26 h 26"/>
                <a:gd name="T4" fmla="*/ 53 w 53"/>
                <a:gd name="T5" fmla="*/ 12 h 26"/>
                <a:gd name="T6" fmla="*/ 49 w 53"/>
                <a:gd name="T7" fmla="*/ 0 h 26"/>
                <a:gd name="T8" fmla="*/ 0 w 53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13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0" y="22"/>
                    <a:pt x="36" y="17"/>
                    <a:pt x="53" y="1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5"/>
                    <a:pt x="16" y="9"/>
                    <a:pt x="0" y="1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5" name="Rectangle 66"/>
            <p:cNvSpPr>
              <a:spLocks noChangeArrowheads="1"/>
            </p:cNvSpPr>
            <p:nvPr/>
          </p:nvSpPr>
          <p:spPr bwMode="auto">
            <a:xfrm>
              <a:off x="3313113" y="4897438"/>
              <a:ext cx="192088" cy="47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6" name="Rectangle 67"/>
            <p:cNvSpPr>
              <a:spLocks noChangeArrowheads="1"/>
            </p:cNvSpPr>
            <p:nvPr/>
          </p:nvSpPr>
          <p:spPr bwMode="auto">
            <a:xfrm>
              <a:off x="4176713" y="4897438"/>
              <a:ext cx="192088" cy="476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7" name="Freeform 68"/>
            <p:cNvSpPr>
              <a:spLocks/>
            </p:cNvSpPr>
            <p:nvPr/>
          </p:nvSpPr>
          <p:spPr bwMode="auto">
            <a:xfrm>
              <a:off x="6307138" y="4614863"/>
              <a:ext cx="195263" cy="123825"/>
            </a:xfrm>
            <a:custGeom>
              <a:avLst/>
              <a:gdLst>
                <a:gd name="T0" fmla="*/ 0 w 52"/>
                <a:gd name="T1" fmla="*/ 21 h 33"/>
                <a:gd name="T2" fmla="*/ 5 w 52"/>
                <a:gd name="T3" fmla="*/ 33 h 33"/>
                <a:gd name="T4" fmla="*/ 52 w 52"/>
                <a:gd name="T5" fmla="*/ 11 h 33"/>
                <a:gd name="T6" fmla="*/ 46 w 52"/>
                <a:gd name="T7" fmla="*/ 0 h 33"/>
                <a:gd name="T8" fmla="*/ 0 w 52"/>
                <a:gd name="T9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0" y="21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1" y="27"/>
                    <a:pt x="36" y="19"/>
                    <a:pt x="52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1" y="8"/>
                    <a:pt x="15" y="15"/>
                    <a:pt x="0" y="2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8" name="Freeform 69"/>
            <p:cNvSpPr>
              <a:spLocks/>
            </p:cNvSpPr>
            <p:nvPr/>
          </p:nvSpPr>
          <p:spPr bwMode="auto">
            <a:xfrm>
              <a:off x="7451725" y="3311526"/>
              <a:ext cx="106363" cy="200025"/>
            </a:xfrm>
            <a:custGeom>
              <a:avLst/>
              <a:gdLst>
                <a:gd name="T0" fmla="*/ 0 w 28"/>
                <a:gd name="T1" fmla="*/ 48 h 53"/>
                <a:gd name="T2" fmla="*/ 12 w 28"/>
                <a:gd name="T3" fmla="*/ 53 h 53"/>
                <a:gd name="T4" fmla="*/ 28 w 28"/>
                <a:gd name="T5" fmla="*/ 4 h 53"/>
                <a:gd name="T6" fmla="*/ 16 w 28"/>
                <a:gd name="T7" fmla="*/ 0 h 53"/>
                <a:gd name="T8" fmla="*/ 0 w 28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3">
                  <a:moveTo>
                    <a:pt x="0" y="48"/>
                  </a:moveTo>
                  <a:cubicBezTo>
                    <a:pt x="12" y="53"/>
                    <a:pt x="12" y="53"/>
                    <a:pt x="12" y="53"/>
                  </a:cubicBezTo>
                  <a:cubicBezTo>
                    <a:pt x="18" y="37"/>
                    <a:pt x="24" y="21"/>
                    <a:pt x="28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17"/>
                    <a:pt x="6" y="33"/>
                    <a:pt x="0" y="4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9" name="Freeform 70"/>
            <p:cNvSpPr>
              <a:spLocks/>
            </p:cNvSpPr>
            <p:nvPr/>
          </p:nvSpPr>
          <p:spPr bwMode="auto">
            <a:xfrm>
              <a:off x="7621588" y="2465388"/>
              <a:ext cx="60325" cy="192088"/>
            </a:xfrm>
            <a:custGeom>
              <a:avLst/>
              <a:gdLst>
                <a:gd name="T0" fmla="*/ 3 w 16"/>
                <a:gd name="T1" fmla="*/ 0 h 51"/>
                <a:gd name="T2" fmla="*/ 0 w 16"/>
                <a:gd name="T3" fmla="*/ 50 h 51"/>
                <a:gd name="T4" fmla="*/ 13 w 16"/>
                <a:gd name="T5" fmla="*/ 51 h 51"/>
                <a:gd name="T6" fmla="*/ 16 w 16"/>
                <a:gd name="T7" fmla="*/ 0 h 51"/>
                <a:gd name="T8" fmla="*/ 3 w 1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1">
                  <a:moveTo>
                    <a:pt x="3" y="0"/>
                  </a:moveTo>
                  <a:cubicBezTo>
                    <a:pt x="2" y="17"/>
                    <a:pt x="2" y="34"/>
                    <a:pt x="0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35"/>
                    <a:pt x="15" y="17"/>
                    <a:pt x="16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0" name="Freeform 71"/>
            <p:cNvSpPr>
              <a:spLocks/>
            </p:cNvSpPr>
            <p:nvPr/>
          </p:nvSpPr>
          <p:spPr bwMode="auto">
            <a:xfrm>
              <a:off x="7569200" y="2894013"/>
              <a:ext cx="77788" cy="195263"/>
            </a:xfrm>
            <a:custGeom>
              <a:avLst/>
              <a:gdLst>
                <a:gd name="T0" fmla="*/ 0 w 21"/>
                <a:gd name="T1" fmla="*/ 50 h 52"/>
                <a:gd name="T2" fmla="*/ 12 w 21"/>
                <a:gd name="T3" fmla="*/ 52 h 52"/>
                <a:gd name="T4" fmla="*/ 21 w 21"/>
                <a:gd name="T5" fmla="*/ 1 h 52"/>
                <a:gd name="T6" fmla="*/ 8 w 21"/>
                <a:gd name="T7" fmla="*/ 0 h 52"/>
                <a:gd name="T8" fmla="*/ 0 w 21"/>
                <a:gd name="T9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2">
                  <a:moveTo>
                    <a:pt x="0" y="50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16" y="36"/>
                    <a:pt x="18" y="19"/>
                    <a:pt x="2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7"/>
                    <a:pt x="3" y="33"/>
                    <a:pt x="0" y="5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1" name="Freeform 72"/>
            <p:cNvSpPr>
              <a:spLocks/>
            </p:cNvSpPr>
            <p:nvPr/>
          </p:nvSpPr>
          <p:spPr bwMode="auto">
            <a:xfrm>
              <a:off x="6681788" y="4381501"/>
              <a:ext cx="184150" cy="150813"/>
            </a:xfrm>
            <a:custGeom>
              <a:avLst/>
              <a:gdLst>
                <a:gd name="T0" fmla="*/ 0 w 49"/>
                <a:gd name="T1" fmla="*/ 30 h 40"/>
                <a:gd name="T2" fmla="*/ 8 w 49"/>
                <a:gd name="T3" fmla="*/ 40 h 40"/>
                <a:gd name="T4" fmla="*/ 8 w 49"/>
                <a:gd name="T5" fmla="*/ 40 h 40"/>
                <a:gd name="T6" fmla="*/ 49 w 49"/>
                <a:gd name="T7" fmla="*/ 10 h 40"/>
                <a:gd name="T8" fmla="*/ 41 w 49"/>
                <a:gd name="T9" fmla="*/ 0 h 40"/>
                <a:gd name="T10" fmla="*/ 0 w 49"/>
                <a:gd name="T1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0">
                  <a:moveTo>
                    <a:pt x="0" y="3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22" y="31"/>
                    <a:pt x="36" y="21"/>
                    <a:pt x="49" y="1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10"/>
                    <a:pt x="14" y="20"/>
                    <a:pt x="0" y="3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2" name="Freeform 73"/>
            <p:cNvSpPr>
              <a:spLocks/>
            </p:cNvSpPr>
            <p:nvPr/>
          </p:nvSpPr>
          <p:spPr bwMode="auto">
            <a:xfrm>
              <a:off x="7267575" y="3711576"/>
              <a:ext cx="136525" cy="192088"/>
            </a:xfrm>
            <a:custGeom>
              <a:avLst/>
              <a:gdLst>
                <a:gd name="T0" fmla="*/ 0 w 36"/>
                <a:gd name="T1" fmla="*/ 45 h 51"/>
                <a:gd name="T2" fmla="*/ 11 w 36"/>
                <a:gd name="T3" fmla="*/ 51 h 51"/>
                <a:gd name="T4" fmla="*/ 36 w 36"/>
                <a:gd name="T5" fmla="*/ 6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20" y="37"/>
                    <a:pt x="28" y="22"/>
                    <a:pt x="36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16"/>
                    <a:pt x="9" y="31"/>
                    <a:pt x="0" y="4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3" name="Freeform 74"/>
            <p:cNvSpPr>
              <a:spLocks/>
            </p:cNvSpPr>
            <p:nvPr/>
          </p:nvSpPr>
          <p:spPr bwMode="auto">
            <a:xfrm>
              <a:off x="7008813" y="4076701"/>
              <a:ext cx="161925" cy="176213"/>
            </a:xfrm>
            <a:custGeom>
              <a:avLst/>
              <a:gdLst>
                <a:gd name="T0" fmla="*/ 0 w 43"/>
                <a:gd name="T1" fmla="*/ 38 h 47"/>
                <a:gd name="T2" fmla="*/ 10 w 43"/>
                <a:gd name="T3" fmla="*/ 47 h 47"/>
                <a:gd name="T4" fmla="*/ 43 w 43"/>
                <a:gd name="T5" fmla="*/ 7 h 47"/>
                <a:gd name="T6" fmla="*/ 33 w 43"/>
                <a:gd name="T7" fmla="*/ 0 h 47"/>
                <a:gd name="T8" fmla="*/ 0 w 43"/>
                <a:gd name="T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0" y="38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21" y="34"/>
                    <a:pt x="33" y="21"/>
                    <a:pt x="43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3" y="13"/>
                    <a:pt x="12" y="26"/>
                    <a:pt x="0" y="3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71" name="Freeform 42"/>
          <p:cNvSpPr>
            <a:spLocks/>
          </p:cNvSpPr>
          <p:nvPr/>
        </p:nvSpPr>
        <p:spPr bwMode="auto">
          <a:xfrm>
            <a:off x="8036" y="4600255"/>
            <a:ext cx="7809073" cy="1279275"/>
          </a:xfrm>
          <a:custGeom>
            <a:avLst/>
            <a:gdLst>
              <a:gd name="T0" fmla="*/ 3980 w 3980"/>
              <a:gd name="T1" fmla="*/ 327 h 652"/>
              <a:gd name="T2" fmla="*/ 3653 w 3980"/>
              <a:gd name="T3" fmla="*/ 0 h 652"/>
              <a:gd name="T4" fmla="*/ 3653 w 3980"/>
              <a:gd name="T5" fmla="*/ 187 h 652"/>
              <a:gd name="T6" fmla="*/ 0 w 3980"/>
              <a:gd name="T7" fmla="*/ 187 h 652"/>
              <a:gd name="T8" fmla="*/ 0 w 3980"/>
              <a:gd name="T9" fmla="*/ 431 h 652"/>
              <a:gd name="T10" fmla="*/ 3653 w 3980"/>
              <a:gd name="T11" fmla="*/ 431 h 652"/>
              <a:gd name="T12" fmla="*/ 3653 w 3980"/>
              <a:gd name="T13" fmla="*/ 652 h 652"/>
              <a:gd name="T14" fmla="*/ 3980 w 3980"/>
              <a:gd name="T15" fmla="*/ 327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0" h="652">
                <a:moveTo>
                  <a:pt x="3980" y="327"/>
                </a:moveTo>
                <a:lnTo>
                  <a:pt x="3653" y="0"/>
                </a:lnTo>
                <a:lnTo>
                  <a:pt x="3653" y="187"/>
                </a:lnTo>
                <a:lnTo>
                  <a:pt x="0" y="187"/>
                </a:lnTo>
                <a:lnTo>
                  <a:pt x="0" y="431"/>
                </a:lnTo>
                <a:lnTo>
                  <a:pt x="3653" y="431"/>
                </a:lnTo>
                <a:lnTo>
                  <a:pt x="3653" y="652"/>
                </a:lnTo>
                <a:lnTo>
                  <a:pt x="3980" y="32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2" name="Rectangle 43"/>
          <p:cNvSpPr>
            <a:spLocks noChangeArrowheads="1"/>
          </p:cNvSpPr>
          <p:nvPr/>
        </p:nvSpPr>
        <p:spPr bwMode="auto">
          <a:xfrm>
            <a:off x="2083915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3" name="Rectangle 44"/>
          <p:cNvSpPr>
            <a:spLocks noChangeArrowheads="1"/>
          </p:cNvSpPr>
          <p:nvPr/>
        </p:nvSpPr>
        <p:spPr bwMode="auto">
          <a:xfrm>
            <a:off x="1550230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4" name="Rectangle 45"/>
          <p:cNvSpPr>
            <a:spLocks noChangeArrowheads="1"/>
          </p:cNvSpPr>
          <p:nvPr/>
        </p:nvSpPr>
        <p:spPr bwMode="auto">
          <a:xfrm>
            <a:off x="3151286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5" name="Rectangle 46"/>
          <p:cNvSpPr>
            <a:spLocks noChangeArrowheads="1"/>
          </p:cNvSpPr>
          <p:nvPr/>
        </p:nvSpPr>
        <p:spPr bwMode="auto">
          <a:xfrm>
            <a:off x="8036" y="5177106"/>
            <a:ext cx="172663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6" name="Rectangle 47"/>
          <p:cNvSpPr>
            <a:spLocks noChangeArrowheads="1"/>
          </p:cNvSpPr>
          <p:nvPr/>
        </p:nvSpPr>
        <p:spPr bwMode="auto">
          <a:xfrm>
            <a:off x="1010659" y="5177106"/>
            <a:ext cx="237412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7" name="Rectangle 48"/>
          <p:cNvSpPr>
            <a:spLocks noChangeArrowheads="1"/>
          </p:cNvSpPr>
          <p:nvPr/>
        </p:nvSpPr>
        <p:spPr bwMode="auto">
          <a:xfrm>
            <a:off x="476973" y="5177106"/>
            <a:ext cx="237412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8" name="Rectangle 49"/>
          <p:cNvSpPr>
            <a:spLocks noChangeArrowheads="1"/>
          </p:cNvSpPr>
          <p:nvPr/>
        </p:nvSpPr>
        <p:spPr bwMode="auto">
          <a:xfrm>
            <a:off x="2617601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9" name="Rectangle 50"/>
          <p:cNvSpPr>
            <a:spLocks noChangeArrowheads="1"/>
          </p:cNvSpPr>
          <p:nvPr/>
        </p:nvSpPr>
        <p:spPr bwMode="auto">
          <a:xfrm>
            <a:off x="5825600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0" name="Rectangle 51"/>
          <p:cNvSpPr>
            <a:spLocks noChangeArrowheads="1"/>
          </p:cNvSpPr>
          <p:nvPr/>
        </p:nvSpPr>
        <p:spPr bwMode="auto">
          <a:xfrm>
            <a:off x="6359285" y="5177106"/>
            <a:ext cx="241336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1" name="Rectangle 52"/>
          <p:cNvSpPr>
            <a:spLocks noChangeArrowheads="1"/>
          </p:cNvSpPr>
          <p:nvPr/>
        </p:nvSpPr>
        <p:spPr bwMode="auto">
          <a:xfrm>
            <a:off x="6896895" y="5177106"/>
            <a:ext cx="237412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2" name="Rectangle 53"/>
          <p:cNvSpPr>
            <a:spLocks noChangeArrowheads="1"/>
          </p:cNvSpPr>
          <p:nvPr/>
        </p:nvSpPr>
        <p:spPr bwMode="auto">
          <a:xfrm>
            <a:off x="4222581" y="5177106"/>
            <a:ext cx="237412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3" name="Rectangle 54"/>
          <p:cNvSpPr>
            <a:spLocks noChangeArrowheads="1"/>
          </p:cNvSpPr>
          <p:nvPr/>
        </p:nvSpPr>
        <p:spPr bwMode="auto">
          <a:xfrm>
            <a:off x="3684971" y="5177106"/>
            <a:ext cx="241336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4" name="Rectangle 55"/>
          <p:cNvSpPr>
            <a:spLocks noChangeArrowheads="1"/>
          </p:cNvSpPr>
          <p:nvPr/>
        </p:nvSpPr>
        <p:spPr bwMode="auto">
          <a:xfrm>
            <a:off x="5291914" y="5177106"/>
            <a:ext cx="235449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85" name="Rectangle 56"/>
          <p:cNvSpPr>
            <a:spLocks noChangeArrowheads="1"/>
          </p:cNvSpPr>
          <p:nvPr/>
        </p:nvSpPr>
        <p:spPr bwMode="auto">
          <a:xfrm>
            <a:off x="4756266" y="5177106"/>
            <a:ext cx="237412" cy="5886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4" name="Rectangle 75"/>
          <p:cNvSpPr>
            <a:spLocks noChangeArrowheads="1"/>
          </p:cNvSpPr>
          <p:nvPr/>
        </p:nvSpPr>
        <p:spPr bwMode="auto">
          <a:xfrm>
            <a:off x="5091782" y="5082926"/>
            <a:ext cx="1963" cy="1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4206984" y="1241911"/>
            <a:ext cx="2629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dobe Gurmukhi" panose="01010101010101010101" pitchFamily="50" charset="0"/>
                <a:cs typeface="Adobe Gurmukhi" panose="01010101010101010101" pitchFamily="50" charset="0"/>
              </a:rPr>
              <a:t>BUILD the trust that is required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12572" y="157657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973" y="20554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dobe Gurmukhi" panose="01010101010101010101" pitchFamily="50" charset="0"/>
                <a:cs typeface="Adobe Gurmukhi" panose="01010101010101010101" pitchFamily="50" charset="0"/>
              </a:rPr>
              <a:t>POSITION </a:t>
            </a:r>
            <a:r>
              <a:rPr lang="en-US" sz="1600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my brand</a:t>
            </a:r>
            <a:endParaRPr lang="en-US" sz="1600" dirty="0" smtClean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r>
              <a:rPr lang="en-US" sz="1600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 </a:t>
            </a:r>
            <a:r>
              <a:rPr lang="en-US" sz="1600" dirty="0">
                <a:latin typeface="Adobe Gurmukhi" panose="01010101010101010101" pitchFamily="50" charset="0"/>
                <a:cs typeface="Adobe Gurmukhi" panose="01010101010101010101" pitchFamily="50" charset="0"/>
              </a:rPr>
              <a:t>as </a:t>
            </a:r>
            <a:r>
              <a:rPr lang="en-US" sz="1600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???</a:t>
            </a:r>
            <a:endParaRPr lang="en-US" sz="1600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endParaRPr lang="en-US" sz="1600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43" name="Freeform 109"/>
          <p:cNvSpPr>
            <a:spLocks noEditPoints="1"/>
          </p:cNvSpPr>
          <p:nvPr/>
        </p:nvSpPr>
        <p:spPr bwMode="auto">
          <a:xfrm>
            <a:off x="3040465" y="4565131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4" name="Freeform 109"/>
          <p:cNvSpPr>
            <a:spLocks noEditPoints="1"/>
          </p:cNvSpPr>
          <p:nvPr/>
        </p:nvSpPr>
        <p:spPr bwMode="auto">
          <a:xfrm>
            <a:off x="167288" y="1924225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5" name="Folded Corner 44"/>
          <p:cNvSpPr/>
          <p:nvPr/>
        </p:nvSpPr>
        <p:spPr>
          <a:xfrm>
            <a:off x="8236990" y="1702893"/>
            <a:ext cx="3924300" cy="3169406"/>
          </a:xfrm>
          <a:prstGeom prst="foldedCorner">
            <a:avLst>
              <a:gd name="adj" fmla="val 2650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"/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159711" y="1476576"/>
            <a:ext cx="4001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                              Must Do</a:t>
            </a:r>
          </a:p>
          <a:p>
            <a:endParaRPr lang="en-US" altLang="en-US" dirty="0" smtClean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To </a:t>
            </a:r>
            <a:r>
              <a:rPr lang="en-US" altLang="en-US" dirty="0">
                <a:latin typeface="Adobe Gurmukhi" panose="01010101010101010101" pitchFamily="50" charset="0"/>
                <a:cs typeface="Adobe Gurmukhi" panose="01010101010101010101" pitchFamily="50" charset="0"/>
              </a:rPr>
              <a:t>REACH the highest number of </a:t>
            </a: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target audience possible</a:t>
            </a:r>
            <a:endParaRPr lang="en-US" altLang="en-US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To </a:t>
            </a:r>
            <a:r>
              <a:rPr lang="en-US" altLang="en-US" dirty="0">
                <a:latin typeface="Adobe Gurmukhi" panose="01010101010101010101" pitchFamily="50" charset="0"/>
                <a:cs typeface="Adobe Gurmukhi" panose="01010101010101010101" pitchFamily="50" charset="0"/>
              </a:rPr>
              <a:t>achieve favourable public perception </a:t>
            </a: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within </a:t>
            </a:r>
            <a:r>
              <a:rPr lang="en-US" altLang="en-US" dirty="0">
                <a:latin typeface="Adobe Gurmukhi" panose="01010101010101010101" pitchFamily="50" charset="0"/>
                <a:cs typeface="Adobe Gurmukhi" panose="01010101010101010101" pitchFamily="50" charset="0"/>
              </a:rPr>
              <a:t>the shortest </a:t>
            </a: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possible </a:t>
            </a:r>
            <a:r>
              <a:rPr lang="en-US" altLang="en-US" dirty="0">
                <a:latin typeface="Adobe Gurmukhi" panose="01010101010101010101" pitchFamily="50" charset="0"/>
                <a:cs typeface="Adobe Gurmukhi" panose="01010101010101010101" pitchFamily="50" charset="0"/>
              </a:rPr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dobe Gurmukhi" panose="01010101010101010101" pitchFamily="50" charset="0"/>
                <a:cs typeface="Adobe Gurmukhi" panose="01010101010101010101" pitchFamily="50" charset="0"/>
              </a:rPr>
              <a:t>To </a:t>
            </a:r>
            <a:r>
              <a:rPr lang="en-US" altLang="en-US" dirty="0">
                <a:latin typeface="Adobe Gurmukhi" panose="01010101010101010101" pitchFamily="50" charset="0"/>
                <a:cs typeface="Adobe Gurmukhi" panose="01010101010101010101" pitchFamily="50" charset="0"/>
              </a:rPr>
              <a:t>Make the most IMPACT with low Cost per Campaign Audience</a:t>
            </a:r>
          </a:p>
          <a:p>
            <a:endParaRPr lang="en-US" dirty="0"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213" y="6262557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8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68516" y="954460"/>
            <a:ext cx="5854968" cy="5848542"/>
            <a:chOff x="3166928" y="753488"/>
            <a:chExt cx="5854968" cy="5848542"/>
          </a:xfrm>
        </p:grpSpPr>
        <p:grpSp>
          <p:nvGrpSpPr>
            <p:cNvPr id="63" name="Group 62"/>
            <p:cNvGrpSpPr/>
            <p:nvPr/>
          </p:nvGrpSpPr>
          <p:grpSpPr>
            <a:xfrm>
              <a:off x="3166928" y="753488"/>
              <a:ext cx="5854968" cy="5848542"/>
              <a:chOff x="3587322" y="1139481"/>
              <a:chExt cx="4992096" cy="4986616"/>
            </a:xfrm>
            <a:effectLst/>
          </p:grpSpPr>
          <p:sp>
            <p:nvSpPr>
              <p:cNvPr id="58" name="Freeform 6"/>
              <p:cNvSpPr>
                <a:spLocks/>
              </p:cNvSpPr>
              <p:nvPr/>
            </p:nvSpPr>
            <p:spPr bwMode="auto">
              <a:xfrm>
                <a:off x="3587322" y="1139481"/>
                <a:ext cx="2498787" cy="2504268"/>
              </a:xfrm>
              <a:custGeom>
                <a:avLst/>
                <a:gdLst/>
                <a:ahLst/>
                <a:cxnLst>
                  <a:cxn ang="0">
                    <a:pos x="455" y="0"/>
                  </a:cxn>
                  <a:cxn ang="0">
                    <a:pos x="456" y="0"/>
                  </a:cxn>
                  <a:cxn ang="0">
                    <a:pos x="456" y="457"/>
                  </a:cxn>
                  <a:cxn ang="0">
                    <a:pos x="0" y="457"/>
                  </a:cxn>
                  <a:cxn ang="0">
                    <a:pos x="0" y="455"/>
                  </a:cxn>
                  <a:cxn ang="0">
                    <a:pos x="1" y="427"/>
                  </a:cxn>
                  <a:cxn ang="0">
                    <a:pos x="3" y="400"/>
                  </a:cxn>
                  <a:cxn ang="0">
                    <a:pos x="7" y="373"/>
                  </a:cxn>
                  <a:cxn ang="0">
                    <a:pos x="13" y="347"/>
                  </a:cxn>
                  <a:cxn ang="0">
                    <a:pos x="20" y="321"/>
                  </a:cxn>
                  <a:cxn ang="0">
                    <a:pos x="29" y="296"/>
                  </a:cxn>
                  <a:cxn ang="0">
                    <a:pos x="38" y="272"/>
                  </a:cxn>
                  <a:cxn ang="0">
                    <a:pos x="50" y="248"/>
                  </a:cxn>
                  <a:cxn ang="0">
                    <a:pos x="62" y="225"/>
                  </a:cxn>
                  <a:cxn ang="0">
                    <a:pos x="76" y="203"/>
                  </a:cxn>
                  <a:cxn ang="0">
                    <a:pos x="91" y="182"/>
                  </a:cxn>
                  <a:cxn ang="0">
                    <a:pos x="107" y="162"/>
                  </a:cxn>
                  <a:cxn ang="0">
                    <a:pos x="124" y="142"/>
                  </a:cxn>
                  <a:cxn ang="0">
                    <a:pos x="143" y="124"/>
                  </a:cxn>
                  <a:cxn ang="0">
                    <a:pos x="162" y="107"/>
                  </a:cxn>
                  <a:cxn ang="0">
                    <a:pos x="182" y="91"/>
                  </a:cxn>
                  <a:cxn ang="0">
                    <a:pos x="204" y="76"/>
                  </a:cxn>
                  <a:cxn ang="0">
                    <a:pos x="226" y="62"/>
                  </a:cxn>
                  <a:cxn ang="0">
                    <a:pos x="248" y="49"/>
                  </a:cxn>
                  <a:cxn ang="0">
                    <a:pos x="272" y="38"/>
                  </a:cxn>
                  <a:cxn ang="0">
                    <a:pos x="296" y="28"/>
                  </a:cxn>
                  <a:cxn ang="0">
                    <a:pos x="322" y="20"/>
                  </a:cxn>
                  <a:cxn ang="0">
                    <a:pos x="347" y="13"/>
                  </a:cxn>
                  <a:cxn ang="0">
                    <a:pos x="374" y="7"/>
                  </a:cxn>
                  <a:cxn ang="0">
                    <a:pos x="400" y="3"/>
                  </a:cxn>
                  <a:cxn ang="0">
                    <a:pos x="428" y="0"/>
                  </a:cxn>
                  <a:cxn ang="0">
                    <a:pos x="455" y="0"/>
                  </a:cxn>
                </a:cxnLst>
                <a:rect l="0" t="0" r="r" b="b"/>
                <a:pathLst>
                  <a:path w="456" h="457">
                    <a:moveTo>
                      <a:pt x="455" y="0"/>
                    </a:moveTo>
                    <a:lnTo>
                      <a:pt x="456" y="0"/>
                    </a:lnTo>
                    <a:lnTo>
                      <a:pt x="456" y="457"/>
                    </a:lnTo>
                    <a:lnTo>
                      <a:pt x="0" y="457"/>
                    </a:lnTo>
                    <a:lnTo>
                      <a:pt x="0" y="455"/>
                    </a:lnTo>
                    <a:lnTo>
                      <a:pt x="1" y="427"/>
                    </a:lnTo>
                    <a:lnTo>
                      <a:pt x="3" y="400"/>
                    </a:lnTo>
                    <a:lnTo>
                      <a:pt x="7" y="373"/>
                    </a:lnTo>
                    <a:lnTo>
                      <a:pt x="13" y="347"/>
                    </a:lnTo>
                    <a:lnTo>
                      <a:pt x="20" y="321"/>
                    </a:lnTo>
                    <a:lnTo>
                      <a:pt x="29" y="296"/>
                    </a:lnTo>
                    <a:lnTo>
                      <a:pt x="38" y="272"/>
                    </a:lnTo>
                    <a:lnTo>
                      <a:pt x="50" y="248"/>
                    </a:lnTo>
                    <a:lnTo>
                      <a:pt x="62" y="225"/>
                    </a:lnTo>
                    <a:lnTo>
                      <a:pt x="76" y="203"/>
                    </a:lnTo>
                    <a:lnTo>
                      <a:pt x="91" y="182"/>
                    </a:lnTo>
                    <a:lnTo>
                      <a:pt x="107" y="162"/>
                    </a:lnTo>
                    <a:lnTo>
                      <a:pt x="124" y="142"/>
                    </a:lnTo>
                    <a:lnTo>
                      <a:pt x="143" y="124"/>
                    </a:lnTo>
                    <a:lnTo>
                      <a:pt x="162" y="107"/>
                    </a:lnTo>
                    <a:lnTo>
                      <a:pt x="182" y="91"/>
                    </a:lnTo>
                    <a:lnTo>
                      <a:pt x="204" y="76"/>
                    </a:lnTo>
                    <a:lnTo>
                      <a:pt x="226" y="62"/>
                    </a:lnTo>
                    <a:lnTo>
                      <a:pt x="248" y="49"/>
                    </a:lnTo>
                    <a:lnTo>
                      <a:pt x="272" y="38"/>
                    </a:lnTo>
                    <a:lnTo>
                      <a:pt x="296" y="28"/>
                    </a:lnTo>
                    <a:lnTo>
                      <a:pt x="322" y="20"/>
                    </a:lnTo>
                    <a:lnTo>
                      <a:pt x="347" y="13"/>
                    </a:lnTo>
                    <a:lnTo>
                      <a:pt x="374" y="7"/>
                    </a:lnTo>
                    <a:lnTo>
                      <a:pt x="400" y="3"/>
                    </a:lnTo>
                    <a:lnTo>
                      <a:pt x="428" y="0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6086109" y="1139481"/>
                <a:ext cx="2493309" cy="25042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0"/>
                  </a:cxn>
                  <a:cxn ang="0">
                    <a:pos x="55" y="3"/>
                  </a:cxn>
                  <a:cxn ang="0">
                    <a:pos x="82" y="7"/>
                  </a:cxn>
                  <a:cxn ang="0">
                    <a:pos x="108" y="13"/>
                  </a:cxn>
                  <a:cxn ang="0">
                    <a:pos x="134" y="20"/>
                  </a:cxn>
                  <a:cxn ang="0">
                    <a:pos x="159" y="28"/>
                  </a:cxn>
                  <a:cxn ang="0">
                    <a:pos x="183" y="38"/>
                  </a:cxn>
                  <a:cxn ang="0">
                    <a:pos x="207" y="49"/>
                  </a:cxn>
                  <a:cxn ang="0">
                    <a:pos x="230" y="62"/>
                  </a:cxn>
                  <a:cxn ang="0">
                    <a:pos x="252" y="76"/>
                  </a:cxn>
                  <a:cxn ang="0">
                    <a:pos x="273" y="91"/>
                  </a:cxn>
                  <a:cxn ang="0">
                    <a:pos x="293" y="107"/>
                  </a:cxn>
                  <a:cxn ang="0">
                    <a:pos x="313" y="124"/>
                  </a:cxn>
                  <a:cxn ang="0">
                    <a:pos x="331" y="143"/>
                  </a:cxn>
                  <a:cxn ang="0">
                    <a:pos x="348" y="162"/>
                  </a:cxn>
                  <a:cxn ang="0">
                    <a:pos x="364" y="182"/>
                  </a:cxn>
                  <a:cxn ang="0">
                    <a:pos x="379" y="203"/>
                  </a:cxn>
                  <a:cxn ang="0">
                    <a:pos x="393" y="225"/>
                  </a:cxn>
                  <a:cxn ang="0">
                    <a:pos x="405" y="248"/>
                  </a:cxn>
                  <a:cxn ang="0">
                    <a:pos x="416" y="272"/>
                  </a:cxn>
                  <a:cxn ang="0">
                    <a:pos x="426" y="296"/>
                  </a:cxn>
                  <a:cxn ang="0">
                    <a:pos x="435" y="321"/>
                  </a:cxn>
                  <a:cxn ang="0">
                    <a:pos x="442" y="347"/>
                  </a:cxn>
                  <a:cxn ang="0">
                    <a:pos x="447" y="373"/>
                  </a:cxn>
                  <a:cxn ang="0">
                    <a:pos x="451" y="400"/>
                  </a:cxn>
                  <a:cxn ang="0">
                    <a:pos x="454" y="427"/>
                  </a:cxn>
                  <a:cxn ang="0">
                    <a:pos x="455" y="455"/>
                  </a:cxn>
                  <a:cxn ang="0">
                    <a:pos x="455" y="457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55" h="457">
                    <a:moveTo>
                      <a:pt x="0" y="0"/>
                    </a:moveTo>
                    <a:lnTo>
                      <a:pt x="28" y="0"/>
                    </a:lnTo>
                    <a:lnTo>
                      <a:pt x="55" y="3"/>
                    </a:lnTo>
                    <a:lnTo>
                      <a:pt x="82" y="7"/>
                    </a:lnTo>
                    <a:lnTo>
                      <a:pt x="108" y="13"/>
                    </a:lnTo>
                    <a:lnTo>
                      <a:pt x="134" y="20"/>
                    </a:lnTo>
                    <a:lnTo>
                      <a:pt x="159" y="28"/>
                    </a:lnTo>
                    <a:lnTo>
                      <a:pt x="183" y="38"/>
                    </a:lnTo>
                    <a:lnTo>
                      <a:pt x="207" y="49"/>
                    </a:lnTo>
                    <a:lnTo>
                      <a:pt x="230" y="62"/>
                    </a:lnTo>
                    <a:lnTo>
                      <a:pt x="252" y="76"/>
                    </a:lnTo>
                    <a:lnTo>
                      <a:pt x="273" y="91"/>
                    </a:lnTo>
                    <a:lnTo>
                      <a:pt x="293" y="107"/>
                    </a:lnTo>
                    <a:lnTo>
                      <a:pt x="313" y="124"/>
                    </a:lnTo>
                    <a:lnTo>
                      <a:pt x="331" y="143"/>
                    </a:lnTo>
                    <a:lnTo>
                      <a:pt x="348" y="162"/>
                    </a:lnTo>
                    <a:lnTo>
                      <a:pt x="364" y="182"/>
                    </a:lnTo>
                    <a:lnTo>
                      <a:pt x="379" y="203"/>
                    </a:lnTo>
                    <a:lnTo>
                      <a:pt x="393" y="225"/>
                    </a:lnTo>
                    <a:lnTo>
                      <a:pt x="405" y="248"/>
                    </a:lnTo>
                    <a:lnTo>
                      <a:pt x="416" y="272"/>
                    </a:lnTo>
                    <a:lnTo>
                      <a:pt x="426" y="296"/>
                    </a:lnTo>
                    <a:lnTo>
                      <a:pt x="435" y="321"/>
                    </a:lnTo>
                    <a:lnTo>
                      <a:pt x="442" y="347"/>
                    </a:lnTo>
                    <a:lnTo>
                      <a:pt x="447" y="373"/>
                    </a:lnTo>
                    <a:lnTo>
                      <a:pt x="451" y="400"/>
                    </a:lnTo>
                    <a:lnTo>
                      <a:pt x="454" y="427"/>
                    </a:lnTo>
                    <a:lnTo>
                      <a:pt x="455" y="455"/>
                    </a:lnTo>
                    <a:lnTo>
                      <a:pt x="455" y="457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3587322" y="3643749"/>
                <a:ext cx="2498787" cy="2482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6" y="0"/>
                  </a:cxn>
                  <a:cxn ang="0">
                    <a:pos x="456" y="453"/>
                  </a:cxn>
                  <a:cxn ang="0">
                    <a:pos x="455" y="453"/>
                  </a:cxn>
                  <a:cxn ang="0">
                    <a:pos x="428" y="452"/>
                  </a:cxn>
                  <a:cxn ang="0">
                    <a:pos x="400" y="450"/>
                  </a:cxn>
                  <a:cxn ang="0">
                    <a:pos x="374" y="446"/>
                  </a:cxn>
                  <a:cxn ang="0">
                    <a:pos x="348" y="441"/>
                  </a:cxn>
                  <a:cxn ang="0">
                    <a:pos x="322" y="433"/>
                  </a:cxn>
                  <a:cxn ang="0">
                    <a:pos x="297" y="425"/>
                  </a:cxn>
                  <a:cxn ang="0">
                    <a:pos x="273" y="415"/>
                  </a:cxn>
                  <a:cxn ang="0">
                    <a:pos x="249" y="404"/>
                  </a:cxn>
                  <a:cxn ang="0">
                    <a:pos x="226" y="391"/>
                  </a:cxn>
                  <a:cxn ang="0">
                    <a:pos x="204" y="378"/>
                  </a:cxn>
                  <a:cxn ang="0">
                    <a:pos x="183" y="363"/>
                  </a:cxn>
                  <a:cxn ang="0">
                    <a:pos x="163" y="347"/>
                  </a:cxn>
                  <a:cxn ang="0">
                    <a:pos x="143" y="330"/>
                  </a:cxn>
                  <a:cxn ang="0">
                    <a:pos x="125" y="311"/>
                  </a:cxn>
                  <a:cxn ang="0">
                    <a:pos x="108" y="292"/>
                  </a:cxn>
                  <a:cxn ang="0">
                    <a:pos x="92" y="272"/>
                  </a:cxn>
                  <a:cxn ang="0">
                    <a:pos x="77" y="251"/>
                  </a:cxn>
                  <a:cxn ang="0">
                    <a:pos x="63" y="229"/>
                  </a:cxn>
                  <a:cxn ang="0">
                    <a:pos x="50" y="206"/>
                  </a:cxn>
                  <a:cxn ang="0">
                    <a:pos x="39" y="183"/>
                  </a:cxn>
                  <a:cxn ang="0">
                    <a:pos x="29" y="158"/>
                  </a:cxn>
                  <a:cxn ang="0">
                    <a:pos x="20" y="133"/>
                  </a:cxn>
                  <a:cxn ang="0">
                    <a:pos x="13" y="108"/>
                  </a:cxn>
                  <a:cxn ang="0">
                    <a:pos x="8" y="82"/>
                  </a:cxn>
                  <a:cxn ang="0">
                    <a:pos x="4" y="55"/>
                  </a:cxn>
                  <a:cxn ang="0">
                    <a:pos x="1" y="28"/>
                  </a:cxn>
                  <a:cxn ang="0">
                    <a:pos x="0" y="0"/>
                  </a:cxn>
                </a:cxnLst>
                <a:rect l="0" t="0" r="r" b="b"/>
                <a:pathLst>
                  <a:path w="456" h="453">
                    <a:moveTo>
                      <a:pt x="0" y="0"/>
                    </a:moveTo>
                    <a:lnTo>
                      <a:pt x="456" y="0"/>
                    </a:lnTo>
                    <a:lnTo>
                      <a:pt x="456" y="453"/>
                    </a:lnTo>
                    <a:lnTo>
                      <a:pt x="455" y="453"/>
                    </a:lnTo>
                    <a:lnTo>
                      <a:pt x="428" y="452"/>
                    </a:lnTo>
                    <a:lnTo>
                      <a:pt x="400" y="450"/>
                    </a:lnTo>
                    <a:lnTo>
                      <a:pt x="374" y="446"/>
                    </a:lnTo>
                    <a:lnTo>
                      <a:pt x="348" y="441"/>
                    </a:lnTo>
                    <a:lnTo>
                      <a:pt x="322" y="433"/>
                    </a:lnTo>
                    <a:lnTo>
                      <a:pt x="297" y="425"/>
                    </a:lnTo>
                    <a:lnTo>
                      <a:pt x="273" y="415"/>
                    </a:lnTo>
                    <a:lnTo>
                      <a:pt x="249" y="404"/>
                    </a:lnTo>
                    <a:lnTo>
                      <a:pt x="226" y="391"/>
                    </a:lnTo>
                    <a:lnTo>
                      <a:pt x="204" y="378"/>
                    </a:lnTo>
                    <a:lnTo>
                      <a:pt x="183" y="363"/>
                    </a:lnTo>
                    <a:lnTo>
                      <a:pt x="163" y="347"/>
                    </a:lnTo>
                    <a:lnTo>
                      <a:pt x="143" y="330"/>
                    </a:lnTo>
                    <a:lnTo>
                      <a:pt x="125" y="311"/>
                    </a:lnTo>
                    <a:lnTo>
                      <a:pt x="108" y="292"/>
                    </a:lnTo>
                    <a:lnTo>
                      <a:pt x="92" y="272"/>
                    </a:lnTo>
                    <a:lnTo>
                      <a:pt x="77" y="251"/>
                    </a:lnTo>
                    <a:lnTo>
                      <a:pt x="63" y="229"/>
                    </a:lnTo>
                    <a:lnTo>
                      <a:pt x="50" y="206"/>
                    </a:lnTo>
                    <a:lnTo>
                      <a:pt x="39" y="183"/>
                    </a:lnTo>
                    <a:lnTo>
                      <a:pt x="29" y="158"/>
                    </a:lnTo>
                    <a:lnTo>
                      <a:pt x="20" y="133"/>
                    </a:lnTo>
                    <a:lnTo>
                      <a:pt x="13" y="108"/>
                    </a:lnTo>
                    <a:lnTo>
                      <a:pt x="8" y="82"/>
                    </a:lnTo>
                    <a:lnTo>
                      <a:pt x="4" y="55"/>
                    </a:lnTo>
                    <a:lnTo>
                      <a:pt x="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6086109" y="3643749"/>
                <a:ext cx="2493309" cy="2482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5" y="0"/>
                  </a:cxn>
                  <a:cxn ang="0">
                    <a:pos x="454" y="28"/>
                  </a:cxn>
                  <a:cxn ang="0">
                    <a:pos x="451" y="55"/>
                  </a:cxn>
                  <a:cxn ang="0">
                    <a:pos x="447" y="81"/>
                  </a:cxn>
                  <a:cxn ang="0">
                    <a:pos x="441" y="108"/>
                  </a:cxn>
                  <a:cxn ang="0">
                    <a:pos x="434" y="133"/>
                  </a:cxn>
                  <a:cxn ang="0">
                    <a:pos x="426" y="158"/>
                  </a:cxn>
                  <a:cxn ang="0">
                    <a:pos x="416" y="182"/>
                  </a:cxn>
                  <a:cxn ang="0">
                    <a:pos x="405" y="206"/>
                  </a:cxn>
                  <a:cxn ang="0">
                    <a:pos x="392" y="229"/>
                  </a:cxn>
                  <a:cxn ang="0">
                    <a:pos x="378" y="251"/>
                  </a:cxn>
                  <a:cxn ang="0">
                    <a:pos x="363" y="272"/>
                  </a:cxn>
                  <a:cxn ang="0">
                    <a:pos x="347" y="292"/>
                  </a:cxn>
                  <a:cxn ang="0">
                    <a:pos x="330" y="311"/>
                  </a:cxn>
                  <a:cxn ang="0">
                    <a:pos x="312" y="329"/>
                  </a:cxn>
                  <a:cxn ang="0">
                    <a:pos x="292" y="347"/>
                  </a:cxn>
                  <a:cxn ang="0">
                    <a:pos x="272" y="363"/>
                  </a:cxn>
                  <a:cxn ang="0">
                    <a:pos x="251" y="378"/>
                  </a:cxn>
                  <a:cxn ang="0">
                    <a:pos x="229" y="391"/>
                  </a:cxn>
                  <a:cxn ang="0">
                    <a:pos x="206" y="404"/>
                  </a:cxn>
                  <a:cxn ang="0">
                    <a:pos x="183" y="415"/>
                  </a:cxn>
                  <a:cxn ang="0">
                    <a:pos x="158" y="425"/>
                  </a:cxn>
                  <a:cxn ang="0">
                    <a:pos x="134" y="433"/>
                  </a:cxn>
                  <a:cxn ang="0">
                    <a:pos x="108" y="440"/>
                  </a:cxn>
                  <a:cxn ang="0">
                    <a:pos x="82" y="446"/>
                  </a:cxn>
                  <a:cxn ang="0">
                    <a:pos x="55" y="450"/>
                  </a:cxn>
                  <a:cxn ang="0">
                    <a:pos x="28" y="452"/>
                  </a:cxn>
                  <a:cxn ang="0">
                    <a:pos x="0" y="453"/>
                  </a:cxn>
                  <a:cxn ang="0">
                    <a:pos x="0" y="0"/>
                  </a:cxn>
                </a:cxnLst>
                <a:rect l="0" t="0" r="r" b="b"/>
                <a:pathLst>
                  <a:path w="455" h="453">
                    <a:moveTo>
                      <a:pt x="0" y="0"/>
                    </a:moveTo>
                    <a:lnTo>
                      <a:pt x="455" y="0"/>
                    </a:lnTo>
                    <a:lnTo>
                      <a:pt x="454" y="28"/>
                    </a:lnTo>
                    <a:lnTo>
                      <a:pt x="451" y="55"/>
                    </a:lnTo>
                    <a:lnTo>
                      <a:pt x="447" y="81"/>
                    </a:lnTo>
                    <a:lnTo>
                      <a:pt x="441" y="108"/>
                    </a:lnTo>
                    <a:lnTo>
                      <a:pt x="434" y="133"/>
                    </a:lnTo>
                    <a:lnTo>
                      <a:pt x="426" y="158"/>
                    </a:lnTo>
                    <a:lnTo>
                      <a:pt x="416" y="182"/>
                    </a:lnTo>
                    <a:lnTo>
                      <a:pt x="405" y="206"/>
                    </a:lnTo>
                    <a:lnTo>
                      <a:pt x="392" y="229"/>
                    </a:lnTo>
                    <a:lnTo>
                      <a:pt x="378" y="251"/>
                    </a:lnTo>
                    <a:lnTo>
                      <a:pt x="363" y="272"/>
                    </a:lnTo>
                    <a:lnTo>
                      <a:pt x="347" y="292"/>
                    </a:lnTo>
                    <a:lnTo>
                      <a:pt x="330" y="311"/>
                    </a:lnTo>
                    <a:lnTo>
                      <a:pt x="312" y="329"/>
                    </a:lnTo>
                    <a:lnTo>
                      <a:pt x="292" y="347"/>
                    </a:lnTo>
                    <a:lnTo>
                      <a:pt x="272" y="363"/>
                    </a:lnTo>
                    <a:lnTo>
                      <a:pt x="251" y="378"/>
                    </a:lnTo>
                    <a:lnTo>
                      <a:pt x="229" y="391"/>
                    </a:lnTo>
                    <a:lnTo>
                      <a:pt x="206" y="404"/>
                    </a:lnTo>
                    <a:lnTo>
                      <a:pt x="183" y="415"/>
                    </a:lnTo>
                    <a:lnTo>
                      <a:pt x="158" y="425"/>
                    </a:lnTo>
                    <a:lnTo>
                      <a:pt x="134" y="433"/>
                    </a:lnTo>
                    <a:lnTo>
                      <a:pt x="108" y="440"/>
                    </a:lnTo>
                    <a:lnTo>
                      <a:pt x="82" y="446"/>
                    </a:lnTo>
                    <a:lnTo>
                      <a:pt x="55" y="450"/>
                    </a:lnTo>
                    <a:lnTo>
                      <a:pt x="28" y="452"/>
                    </a:lnTo>
                    <a:lnTo>
                      <a:pt x="0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840876" y="1424223"/>
              <a:ext cx="4507071" cy="4507071"/>
              <a:chOff x="4024313" y="1668463"/>
              <a:chExt cx="4097337" cy="4097337"/>
            </a:xfrm>
          </p:grpSpPr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6073775" y="2676525"/>
                <a:ext cx="2047875" cy="1041400"/>
              </a:xfrm>
              <a:custGeom>
                <a:avLst/>
                <a:gdLst/>
                <a:ahLst/>
                <a:cxnLst>
                  <a:cxn ang="0">
                    <a:pos x="1111" y="0"/>
                  </a:cxn>
                  <a:cxn ang="0">
                    <a:pos x="1147" y="65"/>
                  </a:cxn>
                  <a:cxn ang="0">
                    <a:pos x="1180" y="133"/>
                  </a:cxn>
                  <a:cxn ang="0">
                    <a:pos x="1209" y="202"/>
                  </a:cxn>
                  <a:cxn ang="0">
                    <a:pos x="1233" y="274"/>
                  </a:cxn>
                  <a:cxn ang="0">
                    <a:pos x="1253" y="347"/>
                  </a:cxn>
                  <a:cxn ang="0">
                    <a:pos x="1269" y="422"/>
                  </a:cxn>
                  <a:cxn ang="0">
                    <a:pos x="1281" y="499"/>
                  </a:cxn>
                  <a:cxn ang="0">
                    <a:pos x="1288" y="577"/>
                  </a:cxn>
                  <a:cxn ang="0">
                    <a:pos x="1290" y="656"/>
                  </a:cxn>
                  <a:cxn ang="0">
                    <a:pos x="0" y="656"/>
                  </a:cxn>
                  <a:cxn ang="0">
                    <a:pos x="0" y="655"/>
                  </a:cxn>
                  <a:cxn ang="0">
                    <a:pos x="1111" y="0"/>
                  </a:cxn>
                </a:cxnLst>
                <a:rect l="0" t="0" r="r" b="b"/>
                <a:pathLst>
                  <a:path w="1290" h="656">
                    <a:moveTo>
                      <a:pt x="1111" y="0"/>
                    </a:moveTo>
                    <a:lnTo>
                      <a:pt x="1147" y="65"/>
                    </a:lnTo>
                    <a:lnTo>
                      <a:pt x="1180" y="133"/>
                    </a:lnTo>
                    <a:lnTo>
                      <a:pt x="1209" y="202"/>
                    </a:lnTo>
                    <a:lnTo>
                      <a:pt x="1233" y="274"/>
                    </a:lnTo>
                    <a:lnTo>
                      <a:pt x="1253" y="347"/>
                    </a:lnTo>
                    <a:lnTo>
                      <a:pt x="1269" y="422"/>
                    </a:lnTo>
                    <a:lnTo>
                      <a:pt x="1281" y="499"/>
                    </a:lnTo>
                    <a:lnTo>
                      <a:pt x="1288" y="577"/>
                    </a:lnTo>
                    <a:lnTo>
                      <a:pt x="1290" y="656"/>
                    </a:lnTo>
                    <a:lnTo>
                      <a:pt x="0" y="656"/>
                    </a:lnTo>
                    <a:lnTo>
                      <a:pt x="0" y="655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6072188" y="3716338"/>
                <a:ext cx="1587" cy="1588"/>
              </a:xfrm>
              <a:prstGeom prst="rect">
                <a:avLst/>
              </a:prstGeom>
              <a:solidFill>
                <a:srgbClr val="A3E7FF"/>
              </a:solidFill>
              <a:ln w="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6073775" y="3717925"/>
                <a:ext cx="1039812" cy="2047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5" y="1111"/>
                  </a:cxn>
                  <a:cxn ang="0">
                    <a:pos x="590" y="1147"/>
                  </a:cxn>
                  <a:cxn ang="0">
                    <a:pos x="522" y="1180"/>
                  </a:cxn>
                  <a:cxn ang="0">
                    <a:pos x="452" y="1209"/>
                  </a:cxn>
                  <a:cxn ang="0">
                    <a:pos x="381" y="1233"/>
                  </a:cxn>
                  <a:cxn ang="0">
                    <a:pos x="307" y="1253"/>
                  </a:cxn>
                  <a:cxn ang="0">
                    <a:pos x="233" y="1269"/>
                  </a:cxn>
                  <a:cxn ang="0">
                    <a:pos x="156" y="1281"/>
                  </a:cxn>
                  <a:cxn ang="0">
                    <a:pos x="79" y="1288"/>
                  </a:cxn>
                  <a:cxn ang="0">
                    <a:pos x="0" y="1290"/>
                  </a:cxn>
                  <a:cxn ang="0">
                    <a:pos x="0" y="0"/>
                  </a:cxn>
                </a:cxnLst>
                <a:rect l="0" t="0" r="r" b="b"/>
                <a:pathLst>
                  <a:path w="655" h="1290">
                    <a:moveTo>
                      <a:pt x="0" y="0"/>
                    </a:moveTo>
                    <a:lnTo>
                      <a:pt x="655" y="1111"/>
                    </a:lnTo>
                    <a:lnTo>
                      <a:pt x="590" y="1147"/>
                    </a:lnTo>
                    <a:lnTo>
                      <a:pt x="522" y="1180"/>
                    </a:lnTo>
                    <a:lnTo>
                      <a:pt x="452" y="1209"/>
                    </a:lnTo>
                    <a:lnTo>
                      <a:pt x="381" y="1233"/>
                    </a:lnTo>
                    <a:lnTo>
                      <a:pt x="307" y="1253"/>
                    </a:lnTo>
                    <a:lnTo>
                      <a:pt x="233" y="1269"/>
                    </a:lnTo>
                    <a:lnTo>
                      <a:pt x="156" y="1281"/>
                    </a:lnTo>
                    <a:lnTo>
                      <a:pt x="79" y="1288"/>
                    </a:lnTo>
                    <a:lnTo>
                      <a:pt x="0" y="1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4306888" y="3717925"/>
                <a:ext cx="1765300" cy="1778000"/>
              </a:xfrm>
              <a:custGeom>
                <a:avLst/>
                <a:gdLst/>
                <a:ahLst/>
                <a:cxnLst>
                  <a:cxn ang="0">
                    <a:pos x="1112" y="0"/>
                  </a:cxn>
                  <a:cxn ang="0">
                    <a:pos x="472" y="1120"/>
                  </a:cxn>
                  <a:cxn ang="0">
                    <a:pos x="408" y="1081"/>
                  </a:cxn>
                  <a:cxn ang="0">
                    <a:pos x="347" y="1039"/>
                  </a:cxn>
                  <a:cxn ang="0">
                    <a:pos x="288" y="993"/>
                  </a:cxn>
                  <a:cxn ang="0">
                    <a:pos x="233" y="944"/>
                  </a:cxn>
                  <a:cxn ang="0">
                    <a:pos x="179" y="891"/>
                  </a:cxn>
                  <a:cxn ang="0">
                    <a:pos x="130" y="836"/>
                  </a:cxn>
                  <a:cxn ang="0">
                    <a:pos x="83" y="778"/>
                  </a:cxn>
                  <a:cxn ang="0">
                    <a:pos x="40" y="717"/>
                  </a:cxn>
                  <a:cxn ang="0">
                    <a:pos x="0" y="654"/>
                  </a:cxn>
                  <a:cxn ang="0">
                    <a:pos x="1112" y="0"/>
                  </a:cxn>
                </a:cxnLst>
                <a:rect l="0" t="0" r="r" b="b"/>
                <a:pathLst>
                  <a:path w="1112" h="1120">
                    <a:moveTo>
                      <a:pt x="1112" y="0"/>
                    </a:moveTo>
                    <a:lnTo>
                      <a:pt x="472" y="1120"/>
                    </a:lnTo>
                    <a:lnTo>
                      <a:pt x="408" y="1081"/>
                    </a:lnTo>
                    <a:lnTo>
                      <a:pt x="347" y="1039"/>
                    </a:lnTo>
                    <a:lnTo>
                      <a:pt x="288" y="993"/>
                    </a:lnTo>
                    <a:lnTo>
                      <a:pt x="233" y="944"/>
                    </a:lnTo>
                    <a:lnTo>
                      <a:pt x="179" y="891"/>
                    </a:lnTo>
                    <a:lnTo>
                      <a:pt x="130" y="836"/>
                    </a:lnTo>
                    <a:lnTo>
                      <a:pt x="83" y="778"/>
                    </a:lnTo>
                    <a:lnTo>
                      <a:pt x="40" y="717"/>
                    </a:lnTo>
                    <a:lnTo>
                      <a:pt x="0" y="654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5056188" y="3717925"/>
                <a:ext cx="1017587" cy="2047875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641" y="0"/>
                  </a:cxn>
                  <a:cxn ang="0">
                    <a:pos x="641" y="1290"/>
                  </a:cxn>
                  <a:cxn ang="0">
                    <a:pos x="563" y="1288"/>
                  </a:cxn>
                  <a:cxn ang="0">
                    <a:pos x="487" y="1281"/>
                  </a:cxn>
                  <a:cxn ang="0">
                    <a:pos x="412" y="1270"/>
                  </a:cxn>
                  <a:cxn ang="0">
                    <a:pos x="340" y="1255"/>
                  </a:cxn>
                  <a:cxn ang="0">
                    <a:pos x="268" y="1235"/>
                  </a:cxn>
                  <a:cxn ang="0">
                    <a:pos x="198" y="1213"/>
                  </a:cxn>
                  <a:cxn ang="0">
                    <a:pos x="130" y="1185"/>
                  </a:cxn>
                  <a:cxn ang="0">
                    <a:pos x="64" y="1155"/>
                  </a:cxn>
                  <a:cxn ang="0">
                    <a:pos x="0" y="1120"/>
                  </a:cxn>
                  <a:cxn ang="0">
                    <a:pos x="640" y="0"/>
                  </a:cxn>
                </a:cxnLst>
                <a:rect l="0" t="0" r="r" b="b"/>
                <a:pathLst>
                  <a:path w="641" h="1290">
                    <a:moveTo>
                      <a:pt x="640" y="0"/>
                    </a:moveTo>
                    <a:lnTo>
                      <a:pt x="641" y="0"/>
                    </a:lnTo>
                    <a:lnTo>
                      <a:pt x="641" y="1290"/>
                    </a:lnTo>
                    <a:lnTo>
                      <a:pt x="563" y="1288"/>
                    </a:lnTo>
                    <a:lnTo>
                      <a:pt x="487" y="1281"/>
                    </a:lnTo>
                    <a:lnTo>
                      <a:pt x="412" y="1270"/>
                    </a:lnTo>
                    <a:lnTo>
                      <a:pt x="340" y="1255"/>
                    </a:lnTo>
                    <a:lnTo>
                      <a:pt x="268" y="1235"/>
                    </a:lnTo>
                    <a:lnTo>
                      <a:pt x="198" y="1213"/>
                    </a:lnTo>
                    <a:lnTo>
                      <a:pt x="130" y="1185"/>
                    </a:lnTo>
                    <a:lnTo>
                      <a:pt x="64" y="1155"/>
                    </a:lnTo>
                    <a:lnTo>
                      <a:pt x="0" y="112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6073775" y="3717925"/>
                <a:ext cx="1779587" cy="17637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1" y="640"/>
                  </a:cxn>
                  <a:cxn ang="0">
                    <a:pos x="1082" y="703"/>
                  </a:cxn>
                  <a:cxn ang="0">
                    <a:pos x="1039" y="765"/>
                  </a:cxn>
                  <a:cxn ang="0">
                    <a:pos x="993" y="823"/>
                  </a:cxn>
                  <a:cxn ang="0">
                    <a:pos x="944" y="879"/>
                  </a:cxn>
                  <a:cxn ang="0">
                    <a:pos x="892" y="932"/>
                  </a:cxn>
                  <a:cxn ang="0">
                    <a:pos x="836" y="981"/>
                  </a:cxn>
                  <a:cxn ang="0">
                    <a:pos x="778" y="1028"/>
                  </a:cxn>
                  <a:cxn ang="0">
                    <a:pos x="718" y="1072"/>
                  </a:cxn>
                  <a:cxn ang="0">
                    <a:pos x="655" y="1111"/>
                  </a:cxn>
                  <a:cxn ang="0">
                    <a:pos x="0" y="0"/>
                  </a:cxn>
                </a:cxnLst>
                <a:rect l="0" t="0" r="r" b="b"/>
                <a:pathLst>
                  <a:path w="1121" h="1111">
                    <a:moveTo>
                      <a:pt x="0" y="0"/>
                    </a:moveTo>
                    <a:lnTo>
                      <a:pt x="1121" y="640"/>
                    </a:lnTo>
                    <a:lnTo>
                      <a:pt x="1082" y="703"/>
                    </a:lnTo>
                    <a:lnTo>
                      <a:pt x="1039" y="765"/>
                    </a:lnTo>
                    <a:lnTo>
                      <a:pt x="993" y="823"/>
                    </a:lnTo>
                    <a:lnTo>
                      <a:pt x="944" y="879"/>
                    </a:lnTo>
                    <a:lnTo>
                      <a:pt x="892" y="932"/>
                    </a:lnTo>
                    <a:lnTo>
                      <a:pt x="836" y="981"/>
                    </a:lnTo>
                    <a:lnTo>
                      <a:pt x="778" y="1028"/>
                    </a:lnTo>
                    <a:lnTo>
                      <a:pt x="718" y="1072"/>
                    </a:lnTo>
                    <a:lnTo>
                      <a:pt x="655" y="1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6073775" y="3717925"/>
                <a:ext cx="2047875" cy="10160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0" y="0"/>
                  </a:cxn>
                  <a:cxn ang="0">
                    <a:pos x="1288" y="77"/>
                  </a:cxn>
                  <a:cxn ang="0">
                    <a:pos x="1281" y="153"/>
                  </a:cxn>
                  <a:cxn ang="0">
                    <a:pos x="1270" y="227"/>
                  </a:cxn>
                  <a:cxn ang="0">
                    <a:pos x="1255" y="301"/>
                  </a:cxn>
                  <a:cxn ang="0">
                    <a:pos x="1236" y="372"/>
                  </a:cxn>
                  <a:cxn ang="0">
                    <a:pos x="1212" y="442"/>
                  </a:cxn>
                  <a:cxn ang="0">
                    <a:pos x="1186" y="510"/>
                  </a:cxn>
                  <a:cxn ang="0">
                    <a:pos x="1155" y="576"/>
                  </a:cxn>
                  <a:cxn ang="0">
                    <a:pos x="1121" y="640"/>
                  </a:cxn>
                  <a:cxn ang="0">
                    <a:pos x="0" y="0"/>
                  </a:cxn>
                </a:cxnLst>
                <a:rect l="0" t="0" r="r" b="b"/>
                <a:pathLst>
                  <a:path w="1290" h="640">
                    <a:moveTo>
                      <a:pt x="0" y="0"/>
                    </a:moveTo>
                    <a:lnTo>
                      <a:pt x="1290" y="0"/>
                    </a:lnTo>
                    <a:lnTo>
                      <a:pt x="1288" y="77"/>
                    </a:lnTo>
                    <a:lnTo>
                      <a:pt x="1281" y="153"/>
                    </a:lnTo>
                    <a:lnTo>
                      <a:pt x="1270" y="227"/>
                    </a:lnTo>
                    <a:lnTo>
                      <a:pt x="1255" y="301"/>
                    </a:lnTo>
                    <a:lnTo>
                      <a:pt x="1236" y="372"/>
                    </a:lnTo>
                    <a:lnTo>
                      <a:pt x="1212" y="442"/>
                    </a:lnTo>
                    <a:lnTo>
                      <a:pt x="1186" y="510"/>
                    </a:lnTo>
                    <a:lnTo>
                      <a:pt x="1155" y="576"/>
                    </a:lnTo>
                    <a:lnTo>
                      <a:pt x="1121" y="6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6073775" y="1668463"/>
                <a:ext cx="1016000" cy="2047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2"/>
                  </a:cxn>
                  <a:cxn ang="0">
                    <a:pos x="152" y="9"/>
                  </a:cxn>
                  <a:cxn ang="0">
                    <a:pos x="227" y="20"/>
                  </a:cxn>
                  <a:cxn ang="0">
                    <a:pos x="300" y="35"/>
                  </a:cxn>
                  <a:cxn ang="0">
                    <a:pos x="372" y="55"/>
                  </a:cxn>
                  <a:cxn ang="0">
                    <a:pos x="441" y="78"/>
                  </a:cxn>
                  <a:cxn ang="0">
                    <a:pos x="510" y="105"/>
                  </a:cxn>
                  <a:cxn ang="0">
                    <a:pos x="575" y="136"/>
                  </a:cxn>
                  <a:cxn ang="0">
                    <a:pos x="640" y="170"/>
                  </a:cxn>
                  <a:cxn ang="0">
                    <a:pos x="0" y="1290"/>
                  </a:cxn>
                  <a:cxn ang="0">
                    <a:pos x="0" y="0"/>
                  </a:cxn>
                </a:cxnLst>
                <a:rect l="0" t="0" r="r" b="b"/>
                <a:pathLst>
                  <a:path w="640" h="1290">
                    <a:moveTo>
                      <a:pt x="0" y="0"/>
                    </a:moveTo>
                    <a:lnTo>
                      <a:pt x="76" y="2"/>
                    </a:lnTo>
                    <a:lnTo>
                      <a:pt x="152" y="9"/>
                    </a:lnTo>
                    <a:lnTo>
                      <a:pt x="227" y="20"/>
                    </a:lnTo>
                    <a:lnTo>
                      <a:pt x="300" y="35"/>
                    </a:lnTo>
                    <a:lnTo>
                      <a:pt x="372" y="55"/>
                    </a:lnTo>
                    <a:lnTo>
                      <a:pt x="441" y="78"/>
                    </a:lnTo>
                    <a:lnTo>
                      <a:pt x="510" y="105"/>
                    </a:lnTo>
                    <a:lnTo>
                      <a:pt x="575" y="136"/>
                    </a:lnTo>
                    <a:lnTo>
                      <a:pt x="640" y="170"/>
                    </a:lnTo>
                    <a:lnTo>
                      <a:pt x="0" y="1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6073775" y="1938338"/>
                <a:ext cx="1763712" cy="1778000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703" y="39"/>
                  </a:cxn>
                  <a:cxn ang="0">
                    <a:pos x="765" y="82"/>
                  </a:cxn>
                  <a:cxn ang="0">
                    <a:pos x="824" y="127"/>
                  </a:cxn>
                  <a:cxn ang="0">
                    <a:pos x="879" y="176"/>
                  </a:cxn>
                  <a:cxn ang="0">
                    <a:pos x="932" y="229"/>
                  </a:cxn>
                  <a:cxn ang="0">
                    <a:pos x="982" y="284"/>
                  </a:cxn>
                  <a:cxn ang="0">
                    <a:pos x="1028" y="342"/>
                  </a:cxn>
                  <a:cxn ang="0">
                    <a:pos x="1071" y="403"/>
                  </a:cxn>
                  <a:cxn ang="0">
                    <a:pos x="1111" y="465"/>
                  </a:cxn>
                  <a:cxn ang="0">
                    <a:pos x="0" y="1120"/>
                  </a:cxn>
                  <a:cxn ang="0">
                    <a:pos x="640" y="0"/>
                  </a:cxn>
                </a:cxnLst>
                <a:rect l="0" t="0" r="r" b="b"/>
                <a:pathLst>
                  <a:path w="1111" h="1120">
                    <a:moveTo>
                      <a:pt x="640" y="0"/>
                    </a:moveTo>
                    <a:lnTo>
                      <a:pt x="703" y="39"/>
                    </a:lnTo>
                    <a:lnTo>
                      <a:pt x="765" y="82"/>
                    </a:lnTo>
                    <a:lnTo>
                      <a:pt x="824" y="127"/>
                    </a:lnTo>
                    <a:lnTo>
                      <a:pt x="879" y="176"/>
                    </a:lnTo>
                    <a:lnTo>
                      <a:pt x="932" y="229"/>
                    </a:lnTo>
                    <a:lnTo>
                      <a:pt x="982" y="284"/>
                    </a:lnTo>
                    <a:lnTo>
                      <a:pt x="1028" y="342"/>
                    </a:lnTo>
                    <a:lnTo>
                      <a:pt x="1071" y="403"/>
                    </a:lnTo>
                    <a:lnTo>
                      <a:pt x="1111" y="465"/>
                    </a:lnTo>
                    <a:lnTo>
                      <a:pt x="0" y="112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5032375" y="1668463"/>
                <a:ext cx="1041400" cy="2047875"/>
              </a:xfrm>
              <a:custGeom>
                <a:avLst/>
                <a:gdLst/>
                <a:ahLst/>
                <a:cxnLst>
                  <a:cxn ang="0">
                    <a:pos x="656" y="0"/>
                  </a:cxn>
                  <a:cxn ang="0">
                    <a:pos x="656" y="1290"/>
                  </a:cxn>
                  <a:cxn ang="0">
                    <a:pos x="655" y="1290"/>
                  </a:cxn>
                  <a:cxn ang="0">
                    <a:pos x="0" y="179"/>
                  </a:cxn>
                  <a:cxn ang="0">
                    <a:pos x="65" y="143"/>
                  </a:cxn>
                  <a:cxn ang="0">
                    <a:pos x="133" y="111"/>
                  </a:cxn>
                  <a:cxn ang="0">
                    <a:pos x="203" y="82"/>
                  </a:cxn>
                  <a:cxn ang="0">
                    <a:pos x="274" y="57"/>
                  </a:cxn>
                  <a:cxn ang="0">
                    <a:pos x="348" y="37"/>
                  </a:cxn>
                  <a:cxn ang="0">
                    <a:pos x="422" y="21"/>
                  </a:cxn>
                  <a:cxn ang="0">
                    <a:pos x="499" y="10"/>
                  </a:cxn>
                  <a:cxn ang="0">
                    <a:pos x="576" y="2"/>
                  </a:cxn>
                  <a:cxn ang="0">
                    <a:pos x="656" y="0"/>
                  </a:cxn>
                </a:cxnLst>
                <a:rect l="0" t="0" r="r" b="b"/>
                <a:pathLst>
                  <a:path w="656" h="1290">
                    <a:moveTo>
                      <a:pt x="656" y="0"/>
                    </a:moveTo>
                    <a:lnTo>
                      <a:pt x="656" y="1290"/>
                    </a:lnTo>
                    <a:lnTo>
                      <a:pt x="655" y="1290"/>
                    </a:lnTo>
                    <a:lnTo>
                      <a:pt x="0" y="179"/>
                    </a:lnTo>
                    <a:lnTo>
                      <a:pt x="65" y="143"/>
                    </a:lnTo>
                    <a:lnTo>
                      <a:pt x="133" y="111"/>
                    </a:lnTo>
                    <a:lnTo>
                      <a:pt x="203" y="82"/>
                    </a:lnTo>
                    <a:lnTo>
                      <a:pt x="274" y="57"/>
                    </a:lnTo>
                    <a:lnTo>
                      <a:pt x="348" y="37"/>
                    </a:lnTo>
                    <a:lnTo>
                      <a:pt x="422" y="21"/>
                    </a:lnTo>
                    <a:lnTo>
                      <a:pt x="499" y="10"/>
                    </a:lnTo>
                    <a:lnTo>
                      <a:pt x="576" y="2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024313" y="2700338"/>
                <a:ext cx="2047875" cy="1017588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1290" y="640"/>
                  </a:cxn>
                  <a:cxn ang="0">
                    <a:pos x="1290" y="641"/>
                  </a:cxn>
                  <a:cxn ang="0">
                    <a:pos x="0" y="641"/>
                  </a:cxn>
                  <a:cxn ang="0">
                    <a:pos x="2" y="563"/>
                  </a:cxn>
                  <a:cxn ang="0">
                    <a:pos x="9" y="487"/>
                  </a:cxn>
                  <a:cxn ang="0">
                    <a:pos x="20" y="413"/>
                  </a:cxn>
                  <a:cxn ang="0">
                    <a:pos x="35" y="340"/>
                  </a:cxn>
                  <a:cxn ang="0">
                    <a:pos x="55" y="268"/>
                  </a:cxn>
                  <a:cxn ang="0">
                    <a:pos x="78" y="198"/>
                  </a:cxn>
                  <a:cxn ang="0">
                    <a:pos x="105" y="130"/>
                  </a:cxn>
                  <a:cxn ang="0">
                    <a:pos x="136" y="64"/>
                  </a:cxn>
                  <a:cxn ang="0">
                    <a:pos x="170" y="0"/>
                  </a:cxn>
                </a:cxnLst>
                <a:rect l="0" t="0" r="r" b="b"/>
                <a:pathLst>
                  <a:path w="1290" h="641">
                    <a:moveTo>
                      <a:pt x="170" y="0"/>
                    </a:moveTo>
                    <a:lnTo>
                      <a:pt x="1290" y="640"/>
                    </a:lnTo>
                    <a:lnTo>
                      <a:pt x="1290" y="641"/>
                    </a:lnTo>
                    <a:lnTo>
                      <a:pt x="0" y="641"/>
                    </a:lnTo>
                    <a:lnTo>
                      <a:pt x="2" y="563"/>
                    </a:lnTo>
                    <a:lnTo>
                      <a:pt x="9" y="487"/>
                    </a:lnTo>
                    <a:lnTo>
                      <a:pt x="20" y="413"/>
                    </a:lnTo>
                    <a:lnTo>
                      <a:pt x="35" y="340"/>
                    </a:lnTo>
                    <a:lnTo>
                      <a:pt x="55" y="268"/>
                    </a:lnTo>
                    <a:lnTo>
                      <a:pt x="78" y="198"/>
                    </a:lnTo>
                    <a:lnTo>
                      <a:pt x="105" y="130"/>
                    </a:lnTo>
                    <a:lnTo>
                      <a:pt x="136" y="6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024313" y="3717925"/>
                <a:ext cx="2047875" cy="1038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0" y="0"/>
                  </a:cxn>
                  <a:cxn ang="0">
                    <a:pos x="178" y="654"/>
                  </a:cxn>
                  <a:cxn ang="0">
                    <a:pos x="142" y="589"/>
                  </a:cxn>
                  <a:cxn ang="0">
                    <a:pos x="110" y="522"/>
                  </a:cxn>
                  <a:cxn ang="0">
                    <a:pos x="81" y="452"/>
                  </a:cxn>
                  <a:cxn ang="0">
                    <a:pos x="57" y="381"/>
                  </a:cxn>
                  <a:cxn ang="0">
                    <a:pos x="37" y="308"/>
                  </a:cxn>
                  <a:cxn ang="0">
                    <a:pos x="21" y="233"/>
                  </a:cxn>
                  <a:cxn ang="0">
                    <a:pos x="9" y="157"/>
                  </a:cxn>
                  <a:cxn ang="0">
                    <a:pos x="2" y="79"/>
                  </a:cxn>
                  <a:cxn ang="0">
                    <a:pos x="0" y="0"/>
                  </a:cxn>
                </a:cxnLst>
                <a:rect l="0" t="0" r="r" b="b"/>
                <a:pathLst>
                  <a:path w="1290" h="654">
                    <a:moveTo>
                      <a:pt x="0" y="0"/>
                    </a:moveTo>
                    <a:lnTo>
                      <a:pt x="1290" y="0"/>
                    </a:lnTo>
                    <a:lnTo>
                      <a:pt x="178" y="654"/>
                    </a:lnTo>
                    <a:lnTo>
                      <a:pt x="142" y="589"/>
                    </a:lnTo>
                    <a:lnTo>
                      <a:pt x="110" y="522"/>
                    </a:lnTo>
                    <a:lnTo>
                      <a:pt x="81" y="452"/>
                    </a:lnTo>
                    <a:lnTo>
                      <a:pt x="57" y="381"/>
                    </a:lnTo>
                    <a:lnTo>
                      <a:pt x="37" y="308"/>
                    </a:lnTo>
                    <a:lnTo>
                      <a:pt x="21" y="233"/>
                    </a:lnTo>
                    <a:lnTo>
                      <a:pt x="9" y="157"/>
                    </a:lnTo>
                    <a:lnTo>
                      <a:pt x="2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294188" y="1952625"/>
                <a:ext cx="1778000" cy="1763713"/>
              </a:xfrm>
              <a:custGeom>
                <a:avLst/>
                <a:gdLst/>
                <a:ahLst/>
                <a:cxnLst>
                  <a:cxn ang="0">
                    <a:pos x="465" y="0"/>
                  </a:cxn>
                  <a:cxn ang="0">
                    <a:pos x="1120" y="1111"/>
                  </a:cxn>
                  <a:cxn ang="0">
                    <a:pos x="0" y="471"/>
                  </a:cxn>
                  <a:cxn ang="0">
                    <a:pos x="39" y="408"/>
                  </a:cxn>
                  <a:cxn ang="0">
                    <a:pos x="81" y="346"/>
                  </a:cxn>
                  <a:cxn ang="0">
                    <a:pos x="127" y="288"/>
                  </a:cxn>
                  <a:cxn ang="0">
                    <a:pos x="176" y="232"/>
                  </a:cxn>
                  <a:cxn ang="0">
                    <a:pos x="228" y="179"/>
                  </a:cxn>
                  <a:cxn ang="0">
                    <a:pos x="284" y="130"/>
                  </a:cxn>
                  <a:cxn ang="0">
                    <a:pos x="342" y="83"/>
                  </a:cxn>
                  <a:cxn ang="0">
                    <a:pos x="402" y="40"/>
                  </a:cxn>
                  <a:cxn ang="0">
                    <a:pos x="465" y="0"/>
                  </a:cxn>
                </a:cxnLst>
                <a:rect l="0" t="0" r="r" b="b"/>
                <a:pathLst>
                  <a:path w="1120" h="1111">
                    <a:moveTo>
                      <a:pt x="465" y="0"/>
                    </a:moveTo>
                    <a:lnTo>
                      <a:pt x="1120" y="1111"/>
                    </a:lnTo>
                    <a:lnTo>
                      <a:pt x="0" y="471"/>
                    </a:lnTo>
                    <a:lnTo>
                      <a:pt x="39" y="408"/>
                    </a:lnTo>
                    <a:lnTo>
                      <a:pt x="81" y="346"/>
                    </a:lnTo>
                    <a:lnTo>
                      <a:pt x="127" y="288"/>
                    </a:lnTo>
                    <a:lnTo>
                      <a:pt x="176" y="232"/>
                    </a:lnTo>
                    <a:lnTo>
                      <a:pt x="228" y="179"/>
                    </a:lnTo>
                    <a:lnTo>
                      <a:pt x="284" y="130"/>
                    </a:lnTo>
                    <a:lnTo>
                      <a:pt x="342" y="83"/>
                    </a:lnTo>
                    <a:lnTo>
                      <a:pt x="402" y="4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6072188" y="3716338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E7FF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6072188" y="3716338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E7FF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 rot="17231782">
              <a:off x="3774614" y="2951783"/>
              <a:ext cx="1070642" cy="57552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Donor Organizations</a:t>
              </a:r>
              <a:endParaRPr 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18941794">
              <a:off x="4252937" y="2207985"/>
              <a:ext cx="1070642" cy="42778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Federal &amp; State Gov’t</a:t>
              </a:r>
              <a:endParaRPr 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20655445">
              <a:off x="5072969" y="1497511"/>
              <a:ext cx="1070642" cy="861752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Politicians/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Political Parties /</a:t>
              </a:r>
            </a:p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Political Influencers</a:t>
              </a:r>
              <a:endParaRPr 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 rot="961210">
              <a:off x="5937611" y="1759124"/>
              <a:ext cx="1214443" cy="4185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Security Agencies 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2550902">
              <a:off x="6807030" y="2238969"/>
              <a:ext cx="1104025" cy="2800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FEC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rot="4498835">
              <a:off x="7222894" y="3055819"/>
              <a:ext cx="1046921" cy="2800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NASS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17421188">
              <a:off x="7300100" y="4026619"/>
              <a:ext cx="985205" cy="2800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Judiciary 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18827223">
              <a:off x="6957655" y="4773424"/>
              <a:ext cx="1006573" cy="4185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Political Influencers 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rot="20677465">
              <a:off x="6116497" y="5253846"/>
              <a:ext cx="1069121" cy="42778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International Community</a:t>
              </a:r>
              <a:endParaRPr lang="en-US" sz="1200" kern="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 rot="913861">
              <a:off x="5079440" y="5257431"/>
              <a:ext cx="1050382" cy="42778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Social Media Users</a:t>
              </a:r>
              <a:endParaRPr lang="en-US" sz="1200" kern="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 rot="2786474">
              <a:off x="4167175" y="4826656"/>
              <a:ext cx="1140250" cy="42778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Media Analysts </a:t>
              </a:r>
              <a:endParaRPr lang="en-US" sz="1200" kern="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rot="4542816">
              <a:off x="3764490" y="3988885"/>
              <a:ext cx="1156593" cy="280054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kern="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Journalists </a:t>
              </a:r>
              <a:endParaRPr lang="en-US" sz="1200" kern="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217679" y="2801748"/>
              <a:ext cx="1753465" cy="1752023"/>
              <a:chOff x="5108575" y="2754313"/>
              <a:chExt cx="1928812" cy="1927225"/>
            </a:xfrm>
          </p:grpSpPr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6073775" y="3227388"/>
                <a:ext cx="963612" cy="1454150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44" y="40"/>
                  </a:cxn>
                  <a:cxn ang="0">
                    <a:pos x="563" y="81"/>
                  </a:cxn>
                  <a:cxn ang="0">
                    <a:pos x="579" y="124"/>
                  </a:cxn>
                  <a:cxn ang="0">
                    <a:pos x="590" y="169"/>
                  </a:cxn>
                  <a:cxn ang="0">
                    <a:pos x="600" y="214"/>
                  </a:cxn>
                  <a:cxn ang="0">
                    <a:pos x="605" y="261"/>
                  </a:cxn>
                  <a:cxn ang="0">
                    <a:pos x="607" y="309"/>
                  </a:cxn>
                  <a:cxn ang="0">
                    <a:pos x="604" y="363"/>
                  </a:cxn>
                  <a:cxn ang="0">
                    <a:pos x="597" y="416"/>
                  </a:cxn>
                  <a:cxn ang="0">
                    <a:pos x="586" y="467"/>
                  </a:cxn>
                  <a:cxn ang="0">
                    <a:pos x="570" y="517"/>
                  </a:cxn>
                  <a:cxn ang="0">
                    <a:pos x="550" y="564"/>
                  </a:cxn>
                  <a:cxn ang="0">
                    <a:pos x="527" y="610"/>
                  </a:cxn>
                  <a:cxn ang="0">
                    <a:pos x="503" y="648"/>
                  </a:cxn>
                  <a:cxn ang="0">
                    <a:pos x="477" y="684"/>
                  </a:cxn>
                  <a:cxn ang="0">
                    <a:pos x="448" y="719"/>
                  </a:cxn>
                  <a:cxn ang="0">
                    <a:pos x="416" y="751"/>
                  </a:cxn>
                  <a:cxn ang="0">
                    <a:pos x="382" y="781"/>
                  </a:cxn>
                  <a:cxn ang="0">
                    <a:pos x="346" y="807"/>
                  </a:cxn>
                  <a:cxn ang="0">
                    <a:pos x="308" y="831"/>
                  </a:cxn>
                  <a:cxn ang="0">
                    <a:pos x="268" y="853"/>
                  </a:cxn>
                  <a:cxn ang="0">
                    <a:pos x="227" y="872"/>
                  </a:cxn>
                  <a:cxn ang="0">
                    <a:pos x="184" y="887"/>
                  </a:cxn>
                  <a:cxn ang="0">
                    <a:pos x="140" y="900"/>
                  </a:cxn>
                  <a:cxn ang="0">
                    <a:pos x="94" y="909"/>
                  </a:cxn>
                  <a:cxn ang="0">
                    <a:pos x="47" y="914"/>
                  </a:cxn>
                  <a:cxn ang="0">
                    <a:pos x="0" y="916"/>
                  </a:cxn>
                  <a:cxn ang="0">
                    <a:pos x="0" y="308"/>
                  </a:cxn>
                  <a:cxn ang="0">
                    <a:pos x="523" y="0"/>
                  </a:cxn>
                </a:cxnLst>
                <a:rect l="0" t="0" r="r" b="b"/>
                <a:pathLst>
                  <a:path w="607" h="916">
                    <a:moveTo>
                      <a:pt x="523" y="0"/>
                    </a:moveTo>
                    <a:lnTo>
                      <a:pt x="544" y="40"/>
                    </a:lnTo>
                    <a:lnTo>
                      <a:pt x="563" y="81"/>
                    </a:lnTo>
                    <a:lnTo>
                      <a:pt x="579" y="124"/>
                    </a:lnTo>
                    <a:lnTo>
                      <a:pt x="590" y="169"/>
                    </a:lnTo>
                    <a:lnTo>
                      <a:pt x="600" y="214"/>
                    </a:lnTo>
                    <a:lnTo>
                      <a:pt x="605" y="261"/>
                    </a:lnTo>
                    <a:lnTo>
                      <a:pt x="607" y="309"/>
                    </a:lnTo>
                    <a:lnTo>
                      <a:pt x="604" y="363"/>
                    </a:lnTo>
                    <a:lnTo>
                      <a:pt x="597" y="416"/>
                    </a:lnTo>
                    <a:lnTo>
                      <a:pt x="586" y="467"/>
                    </a:lnTo>
                    <a:lnTo>
                      <a:pt x="570" y="517"/>
                    </a:lnTo>
                    <a:lnTo>
                      <a:pt x="550" y="564"/>
                    </a:lnTo>
                    <a:lnTo>
                      <a:pt x="527" y="610"/>
                    </a:lnTo>
                    <a:lnTo>
                      <a:pt x="503" y="648"/>
                    </a:lnTo>
                    <a:lnTo>
                      <a:pt x="477" y="684"/>
                    </a:lnTo>
                    <a:lnTo>
                      <a:pt x="448" y="719"/>
                    </a:lnTo>
                    <a:lnTo>
                      <a:pt x="416" y="751"/>
                    </a:lnTo>
                    <a:lnTo>
                      <a:pt x="382" y="781"/>
                    </a:lnTo>
                    <a:lnTo>
                      <a:pt x="346" y="807"/>
                    </a:lnTo>
                    <a:lnTo>
                      <a:pt x="308" y="831"/>
                    </a:lnTo>
                    <a:lnTo>
                      <a:pt x="268" y="853"/>
                    </a:lnTo>
                    <a:lnTo>
                      <a:pt x="227" y="872"/>
                    </a:lnTo>
                    <a:lnTo>
                      <a:pt x="184" y="887"/>
                    </a:lnTo>
                    <a:lnTo>
                      <a:pt x="140" y="900"/>
                    </a:lnTo>
                    <a:lnTo>
                      <a:pt x="94" y="909"/>
                    </a:lnTo>
                    <a:lnTo>
                      <a:pt x="47" y="914"/>
                    </a:lnTo>
                    <a:lnTo>
                      <a:pt x="0" y="916"/>
                    </a:lnTo>
                    <a:lnTo>
                      <a:pt x="0" y="30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5108575" y="3238500"/>
                <a:ext cx="965200" cy="1443038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07" y="301"/>
                  </a:cxn>
                  <a:cxn ang="0">
                    <a:pos x="607" y="302"/>
                  </a:cxn>
                  <a:cxn ang="0">
                    <a:pos x="608" y="302"/>
                  </a:cxn>
                  <a:cxn ang="0">
                    <a:pos x="608" y="909"/>
                  </a:cxn>
                  <a:cxn ang="0">
                    <a:pos x="553" y="907"/>
                  </a:cxn>
                  <a:cxn ang="0">
                    <a:pos x="500" y="900"/>
                  </a:cxn>
                  <a:cxn ang="0">
                    <a:pos x="449" y="888"/>
                  </a:cxn>
                  <a:cxn ang="0">
                    <a:pos x="399" y="872"/>
                  </a:cxn>
                  <a:cxn ang="0">
                    <a:pos x="351" y="853"/>
                  </a:cxn>
                  <a:cxn ang="0">
                    <a:pos x="306" y="829"/>
                  </a:cxn>
                  <a:cxn ang="0">
                    <a:pos x="267" y="805"/>
                  </a:cxn>
                  <a:cxn ang="0">
                    <a:pos x="231" y="778"/>
                  </a:cxn>
                  <a:cxn ang="0">
                    <a:pos x="197" y="749"/>
                  </a:cxn>
                  <a:cxn ang="0">
                    <a:pos x="165" y="718"/>
                  </a:cxn>
                  <a:cxn ang="0">
                    <a:pos x="135" y="684"/>
                  </a:cxn>
                  <a:cxn ang="0">
                    <a:pos x="108" y="648"/>
                  </a:cxn>
                  <a:cxn ang="0">
                    <a:pos x="84" y="610"/>
                  </a:cxn>
                  <a:cxn ang="0">
                    <a:pos x="63" y="571"/>
                  </a:cxn>
                  <a:cxn ang="0">
                    <a:pos x="44" y="529"/>
                  </a:cxn>
                  <a:cxn ang="0">
                    <a:pos x="28" y="486"/>
                  </a:cxn>
                  <a:cxn ang="0">
                    <a:pos x="17" y="442"/>
                  </a:cxn>
                  <a:cxn ang="0">
                    <a:pos x="7" y="396"/>
                  </a:cxn>
                  <a:cxn ang="0">
                    <a:pos x="2" y="350"/>
                  </a:cxn>
                  <a:cxn ang="0">
                    <a:pos x="0" y="302"/>
                  </a:cxn>
                  <a:cxn ang="0">
                    <a:pos x="3" y="248"/>
                  </a:cxn>
                  <a:cxn ang="0">
                    <a:pos x="10" y="195"/>
                  </a:cxn>
                  <a:cxn ang="0">
                    <a:pos x="21" y="143"/>
                  </a:cxn>
                  <a:cxn ang="0">
                    <a:pos x="37" y="94"/>
                  </a:cxn>
                  <a:cxn ang="0">
                    <a:pos x="57" y="46"/>
                  </a:cxn>
                  <a:cxn ang="0">
                    <a:pos x="80" y="0"/>
                  </a:cxn>
                </a:cxnLst>
                <a:rect l="0" t="0" r="r" b="b"/>
                <a:pathLst>
                  <a:path w="608" h="909">
                    <a:moveTo>
                      <a:pt x="80" y="0"/>
                    </a:moveTo>
                    <a:lnTo>
                      <a:pt x="607" y="301"/>
                    </a:lnTo>
                    <a:lnTo>
                      <a:pt x="607" y="302"/>
                    </a:lnTo>
                    <a:lnTo>
                      <a:pt x="608" y="302"/>
                    </a:lnTo>
                    <a:lnTo>
                      <a:pt x="608" y="909"/>
                    </a:lnTo>
                    <a:lnTo>
                      <a:pt x="553" y="907"/>
                    </a:lnTo>
                    <a:lnTo>
                      <a:pt x="500" y="900"/>
                    </a:lnTo>
                    <a:lnTo>
                      <a:pt x="449" y="888"/>
                    </a:lnTo>
                    <a:lnTo>
                      <a:pt x="399" y="872"/>
                    </a:lnTo>
                    <a:lnTo>
                      <a:pt x="351" y="853"/>
                    </a:lnTo>
                    <a:lnTo>
                      <a:pt x="306" y="829"/>
                    </a:lnTo>
                    <a:lnTo>
                      <a:pt x="267" y="805"/>
                    </a:lnTo>
                    <a:lnTo>
                      <a:pt x="231" y="778"/>
                    </a:lnTo>
                    <a:lnTo>
                      <a:pt x="197" y="749"/>
                    </a:lnTo>
                    <a:lnTo>
                      <a:pt x="165" y="718"/>
                    </a:lnTo>
                    <a:lnTo>
                      <a:pt x="135" y="684"/>
                    </a:lnTo>
                    <a:lnTo>
                      <a:pt x="108" y="648"/>
                    </a:lnTo>
                    <a:lnTo>
                      <a:pt x="84" y="610"/>
                    </a:lnTo>
                    <a:lnTo>
                      <a:pt x="63" y="571"/>
                    </a:lnTo>
                    <a:lnTo>
                      <a:pt x="44" y="529"/>
                    </a:lnTo>
                    <a:lnTo>
                      <a:pt x="28" y="486"/>
                    </a:lnTo>
                    <a:lnTo>
                      <a:pt x="17" y="442"/>
                    </a:lnTo>
                    <a:lnTo>
                      <a:pt x="7" y="396"/>
                    </a:lnTo>
                    <a:lnTo>
                      <a:pt x="2" y="350"/>
                    </a:lnTo>
                    <a:lnTo>
                      <a:pt x="0" y="302"/>
                    </a:lnTo>
                    <a:lnTo>
                      <a:pt x="3" y="248"/>
                    </a:lnTo>
                    <a:lnTo>
                      <a:pt x="10" y="195"/>
                    </a:lnTo>
                    <a:lnTo>
                      <a:pt x="21" y="143"/>
                    </a:lnTo>
                    <a:lnTo>
                      <a:pt x="37" y="94"/>
                    </a:lnTo>
                    <a:lnTo>
                      <a:pt x="57" y="4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5235575" y="2754313"/>
                <a:ext cx="1668462" cy="962025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82" y="2"/>
                  </a:cxn>
                  <a:cxn ang="0">
                    <a:pos x="635" y="9"/>
                  </a:cxn>
                  <a:cxn ang="0">
                    <a:pos x="686" y="21"/>
                  </a:cxn>
                  <a:cxn ang="0">
                    <a:pos x="736" y="37"/>
                  </a:cxn>
                  <a:cxn ang="0">
                    <a:pos x="784" y="56"/>
                  </a:cxn>
                  <a:cxn ang="0">
                    <a:pos x="829" y="80"/>
                  </a:cxn>
                  <a:cxn ang="0">
                    <a:pos x="868" y="103"/>
                  </a:cxn>
                  <a:cxn ang="0">
                    <a:pos x="904" y="130"/>
                  </a:cxn>
                  <a:cxn ang="0">
                    <a:pos x="937" y="159"/>
                  </a:cxn>
                  <a:cxn ang="0">
                    <a:pos x="969" y="190"/>
                  </a:cxn>
                  <a:cxn ang="0">
                    <a:pos x="999" y="225"/>
                  </a:cxn>
                  <a:cxn ang="0">
                    <a:pos x="1027" y="260"/>
                  </a:cxn>
                  <a:cxn ang="0">
                    <a:pos x="1051" y="298"/>
                  </a:cxn>
                  <a:cxn ang="0">
                    <a:pos x="528" y="606"/>
                  </a:cxn>
                  <a:cxn ang="0">
                    <a:pos x="527" y="606"/>
                  </a:cxn>
                  <a:cxn ang="0">
                    <a:pos x="0" y="305"/>
                  </a:cxn>
                  <a:cxn ang="0">
                    <a:pos x="24" y="267"/>
                  </a:cxn>
                  <a:cxn ang="0">
                    <a:pos x="51" y="231"/>
                  </a:cxn>
                  <a:cxn ang="0">
                    <a:pos x="80" y="197"/>
                  </a:cxn>
                  <a:cxn ang="0">
                    <a:pos x="111" y="164"/>
                  </a:cxn>
                  <a:cxn ang="0">
                    <a:pos x="145" y="135"/>
                  </a:cxn>
                  <a:cxn ang="0">
                    <a:pos x="181" y="108"/>
                  </a:cxn>
                  <a:cxn ang="0">
                    <a:pos x="220" y="84"/>
                  </a:cxn>
                  <a:cxn ang="0">
                    <a:pos x="259" y="63"/>
                  </a:cxn>
                  <a:cxn ang="0">
                    <a:pos x="300" y="44"/>
                  </a:cxn>
                  <a:cxn ang="0">
                    <a:pos x="343" y="28"/>
                  </a:cxn>
                  <a:cxn ang="0">
                    <a:pos x="387" y="16"/>
                  </a:cxn>
                  <a:cxn ang="0">
                    <a:pos x="433" y="7"/>
                  </a:cxn>
                  <a:cxn ang="0">
                    <a:pos x="480" y="1"/>
                  </a:cxn>
                  <a:cxn ang="0">
                    <a:pos x="528" y="0"/>
                  </a:cxn>
                </a:cxnLst>
                <a:rect l="0" t="0" r="r" b="b"/>
                <a:pathLst>
                  <a:path w="1051" h="606">
                    <a:moveTo>
                      <a:pt x="528" y="0"/>
                    </a:moveTo>
                    <a:lnTo>
                      <a:pt x="582" y="2"/>
                    </a:lnTo>
                    <a:lnTo>
                      <a:pt x="635" y="9"/>
                    </a:lnTo>
                    <a:lnTo>
                      <a:pt x="686" y="21"/>
                    </a:lnTo>
                    <a:lnTo>
                      <a:pt x="736" y="37"/>
                    </a:lnTo>
                    <a:lnTo>
                      <a:pt x="784" y="56"/>
                    </a:lnTo>
                    <a:lnTo>
                      <a:pt x="829" y="80"/>
                    </a:lnTo>
                    <a:lnTo>
                      <a:pt x="868" y="103"/>
                    </a:lnTo>
                    <a:lnTo>
                      <a:pt x="904" y="130"/>
                    </a:lnTo>
                    <a:lnTo>
                      <a:pt x="937" y="159"/>
                    </a:lnTo>
                    <a:lnTo>
                      <a:pt x="969" y="190"/>
                    </a:lnTo>
                    <a:lnTo>
                      <a:pt x="999" y="225"/>
                    </a:lnTo>
                    <a:lnTo>
                      <a:pt x="1027" y="260"/>
                    </a:lnTo>
                    <a:lnTo>
                      <a:pt x="1051" y="298"/>
                    </a:lnTo>
                    <a:lnTo>
                      <a:pt x="528" y="606"/>
                    </a:lnTo>
                    <a:lnTo>
                      <a:pt x="527" y="606"/>
                    </a:lnTo>
                    <a:lnTo>
                      <a:pt x="0" y="305"/>
                    </a:lnTo>
                    <a:lnTo>
                      <a:pt x="24" y="267"/>
                    </a:lnTo>
                    <a:lnTo>
                      <a:pt x="51" y="231"/>
                    </a:lnTo>
                    <a:lnTo>
                      <a:pt x="80" y="197"/>
                    </a:lnTo>
                    <a:lnTo>
                      <a:pt x="111" y="164"/>
                    </a:lnTo>
                    <a:lnTo>
                      <a:pt x="145" y="135"/>
                    </a:lnTo>
                    <a:lnTo>
                      <a:pt x="181" y="108"/>
                    </a:lnTo>
                    <a:lnTo>
                      <a:pt x="220" y="84"/>
                    </a:lnTo>
                    <a:lnTo>
                      <a:pt x="259" y="63"/>
                    </a:lnTo>
                    <a:lnTo>
                      <a:pt x="300" y="44"/>
                    </a:lnTo>
                    <a:lnTo>
                      <a:pt x="343" y="28"/>
                    </a:lnTo>
                    <a:lnTo>
                      <a:pt x="387" y="16"/>
                    </a:lnTo>
                    <a:lnTo>
                      <a:pt x="433" y="7"/>
                    </a:lnTo>
                    <a:lnTo>
                      <a:pt x="480" y="1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 rot="2963422">
            <a:off x="4867432" y="1804494"/>
            <a:ext cx="4229076" cy="2938555"/>
          </a:xfrm>
          <a:prstGeom prst="rect">
            <a:avLst/>
          </a:prstGeom>
          <a:noFill/>
        </p:spPr>
        <p:txBody>
          <a:bodyPr spcFirstLastPara="1" wrap="square" lIns="121899" tIns="60949" rIns="121899" bIns="60949" numCol="1" rtlCol="0">
            <a:prstTxWarp prst="textArchUp">
              <a:avLst>
                <a:gd name="adj" fmla="val 11665576"/>
              </a:avLst>
            </a:prstTxWarp>
            <a:spAutoFit/>
          </a:bodyPr>
          <a:lstStyle/>
          <a:p>
            <a:pPr algn="ctr"/>
            <a:r>
              <a:rPr lang="en-US" sz="2000" kern="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Reputation</a:t>
            </a:r>
            <a:endParaRPr lang="en-US" sz="2000" kern="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 rot="18665775">
            <a:off x="3265041" y="1689506"/>
            <a:ext cx="4229076" cy="2938555"/>
          </a:xfrm>
          <a:prstGeom prst="rect">
            <a:avLst/>
          </a:prstGeom>
          <a:noFill/>
        </p:spPr>
        <p:txBody>
          <a:bodyPr spcFirstLastPara="1" wrap="square" lIns="121899" tIns="60949" rIns="121899" bIns="60949" numCol="1" rtlCol="0">
            <a:prstTxWarp prst="textArchUp">
              <a:avLst>
                <a:gd name="adj" fmla="val 11665576"/>
              </a:avLst>
            </a:prstTxWarp>
            <a:spAutoFit/>
          </a:bodyPr>
          <a:lstStyle/>
          <a:p>
            <a:pPr algn="ctr"/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Reputation</a:t>
            </a:r>
            <a:endParaRPr lang="en-US" kern="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 rot="18633878">
            <a:off x="4611886" y="3128479"/>
            <a:ext cx="4651984" cy="3094092"/>
          </a:xfrm>
          <a:prstGeom prst="rect">
            <a:avLst/>
          </a:prstGeom>
          <a:noFill/>
        </p:spPr>
        <p:txBody>
          <a:bodyPr spcFirstLastPara="1" wrap="square" lIns="121899" tIns="60949" rIns="121899" bIns="60949" numCol="1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000" kern="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Reputation </a:t>
            </a:r>
            <a:endParaRPr lang="en-US" sz="2000" kern="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 rot="3006071">
            <a:off x="3039025" y="2932387"/>
            <a:ext cx="4651984" cy="3232411"/>
          </a:xfrm>
          <a:prstGeom prst="rect">
            <a:avLst/>
          </a:prstGeom>
          <a:noFill/>
        </p:spPr>
        <p:txBody>
          <a:bodyPr spcFirstLastPara="1" wrap="square" lIns="121899" tIns="60949" rIns="121899" bIns="60949" numCol="1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the Court of Public Opinion</a:t>
            </a:r>
            <a:endParaRPr lang="en-US" sz="2000" kern="0" dirty="0">
              <a:solidFill>
                <a:schemeClr val="tx1">
                  <a:lumMod val="95000"/>
                  <a:lumOff val="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3" y="336234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Target Audience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19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0276" y="3643313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0" y="3814763"/>
            <a:ext cx="220027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743452" y="3643313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2543176" y="3814763"/>
            <a:ext cx="220027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286628" y="3643313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 flipH="1">
            <a:off x="5086352" y="3814763"/>
            <a:ext cx="220027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9829804" y="3643313"/>
            <a:ext cx="342900" cy="342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7629528" y="3814763"/>
            <a:ext cx="2200276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172704" y="3814763"/>
            <a:ext cx="201168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14526" y="4699518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stCxn id="14" idx="0"/>
            <a:endCxn id="4" idx="4"/>
          </p:cNvCxnSpPr>
          <p:nvPr/>
        </p:nvCxnSpPr>
        <p:spPr>
          <a:xfrm flipV="1">
            <a:off x="2371726" y="3986213"/>
            <a:ext cx="0" cy="7133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66128" y="4834592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Your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Brand</a:t>
            </a: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7702" y="2023284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1</a:t>
            </a:r>
          </a:p>
        </p:txBody>
      </p:sp>
      <p:cxnSp>
        <p:nvCxnSpPr>
          <p:cNvPr id="20" name="Straight Connector 19"/>
          <p:cNvCxnSpPr>
            <a:stCxn id="19" idx="4"/>
            <a:endCxn id="7" idx="0"/>
          </p:cNvCxnSpPr>
          <p:nvPr/>
        </p:nvCxnSpPr>
        <p:spPr>
          <a:xfrm>
            <a:off x="4914902" y="2937684"/>
            <a:ext cx="0" cy="7056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043112" y="2069366"/>
            <a:ext cx="2259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Abuja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00878" y="4699518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544054" y="2023284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36" name="Straight Connector 35"/>
          <p:cNvCxnSpPr>
            <a:stCxn id="9" idx="4"/>
            <a:endCxn id="33" idx="0"/>
          </p:cNvCxnSpPr>
          <p:nvPr/>
        </p:nvCxnSpPr>
        <p:spPr>
          <a:xfrm>
            <a:off x="7458078" y="3986213"/>
            <a:ext cx="0" cy="71330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4"/>
            <a:endCxn id="11" idx="0"/>
          </p:cNvCxnSpPr>
          <p:nvPr/>
        </p:nvCxnSpPr>
        <p:spPr>
          <a:xfrm>
            <a:off x="10001254" y="2937684"/>
            <a:ext cx="0" cy="70562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974810" y="4787386"/>
            <a:ext cx="24836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International Community</a:t>
            </a: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19887" y="2069366"/>
            <a:ext cx="2724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Online</a:t>
            </a:r>
            <a:endParaRPr lang="en-US" sz="1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cxnSp>
        <p:nvCxnSpPr>
          <p:cNvPr id="45" name="Straight Connector 44"/>
          <p:cNvCxnSpPr>
            <a:stCxn id="14" idx="7"/>
            <a:endCxn id="7" idx="3"/>
          </p:cNvCxnSpPr>
          <p:nvPr/>
        </p:nvCxnSpPr>
        <p:spPr>
          <a:xfrm flipV="1">
            <a:off x="2695015" y="3935996"/>
            <a:ext cx="2098654" cy="897433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3" idx="1"/>
            <a:endCxn id="7" idx="5"/>
          </p:cNvCxnSpPr>
          <p:nvPr/>
        </p:nvCxnSpPr>
        <p:spPr>
          <a:xfrm flipH="1" flipV="1">
            <a:off x="5036135" y="3935996"/>
            <a:ext cx="2098654" cy="897433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3"/>
            <a:endCxn id="33" idx="7"/>
          </p:cNvCxnSpPr>
          <p:nvPr/>
        </p:nvCxnSpPr>
        <p:spPr>
          <a:xfrm flipH="1">
            <a:off x="7781367" y="3935996"/>
            <a:ext cx="2098654" cy="897433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3"/>
            <a:endCxn id="4" idx="7"/>
          </p:cNvCxnSpPr>
          <p:nvPr/>
        </p:nvCxnSpPr>
        <p:spPr>
          <a:xfrm flipH="1">
            <a:off x="2492959" y="2803773"/>
            <a:ext cx="2098654" cy="889757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3"/>
            <a:endCxn id="9" idx="7"/>
          </p:cNvCxnSpPr>
          <p:nvPr/>
        </p:nvCxnSpPr>
        <p:spPr>
          <a:xfrm flipH="1">
            <a:off x="7579311" y="2803773"/>
            <a:ext cx="2098654" cy="889757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1"/>
            <a:endCxn id="19" idx="5"/>
          </p:cNvCxnSpPr>
          <p:nvPr/>
        </p:nvCxnSpPr>
        <p:spPr>
          <a:xfrm flipH="1" flipV="1">
            <a:off x="5238191" y="2803773"/>
            <a:ext cx="2098654" cy="889757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8123" y="336234"/>
            <a:ext cx="344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Designated Market Areas</a:t>
            </a:r>
          </a:p>
        </p:txBody>
      </p:sp>
      <p:sp>
        <p:nvSpPr>
          <p:cNvPr id="31" name="Freeform 109"/>
          <p:cNvSpPr>
            <a:spLocks noEditPoints="1"/>
          </p:cNvSpPr>
          <p:nvPr/>
        </p:nvSpPr>
        <p:spPr bwMode="auto">
          <a:xfrm>
            <a:off x="2769013" y="2023774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2" name="Freeform 109"/>
          <p:cNvSpPr>
            <a:spLocks noEditPoints="1"/>
          </p:cNvSpPr>
          <p:nvPr/>
        </p:nvSpPr>
        <p:spPr bwMode="auto">
          <a:xfrm>
            <a:off x="2858691" y="3093458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4" name="Freeform 109"/>
          <p:cNvSpPr>
            <a:spLocks noEditPoints="1"/>
          </p:cNvSpPr>
          <p:nvPr/>
        </p:nvSpPr>
        <p:spPr bwMode="auto">
          <a:xfrm>
            <a:off x="468133" y="3896897"/>
            <a:ext cx="9135664" cy="2928510"/>
          </a:xfrm>
          <a:custGeom>
            <a:avLst/>
            <a:gdLst/>
            <a:ahLst/>
            <a:cxnLst>
              <a:cxn ang="0">
                <a:pos x="5970" y="1589"/>
              </a:cxn>
              <a:cxn ang="0">
                <a:pos x="4777" y="1589"/>
              </a:cxn>
              <a:cxn ang="0">
                <a:pos x="663" y="1589"/>
              </a:cxn>
              <a:cxn ang="0">
                <a:pos x="0" y="1589"/>
              </a:cxn>
              <a:cxn ang="0">
                <a:pos x="3583" y="1396"/>
              </a:cxn>
              <a:cxn ang="0">
                <a:pos x="2390" y="1396"/>
              </a:cxn>
              <a:cxn ang="0">
                <a:pos x="6501" y="1284"/>
              </a:cxn>
              <a:cxn ang="0">
                <a:pos x="5307" y="1284"/>
              </a:cxn>
              <a:cxn ang="0">
                <a:pos x="4114" y="1284"/>
              </a:cxn>
              <a:cxn ang="0">
                <a:pos x="2920" y="1284"/>
              </a:cxn>
              <a:cxn ang="0">
                <a:pos x="1194" y="1284"/>
              </a:cxn>
              <a:cxn ang="0">
                <a:pos x="265" y="1284"/>
              </a:cxn>
              <a:cxn ang="0">
                <a:pos x="6236" y="1176"/>
              </a:cxn>
              <a:cxn ang="0">
                <a:pos x="5042" y="1176"/>
              </a:cxn>
              <a:cxn ang="0">
                <a:pos x="3848" y="1176"/>
              </a:cxn>
              <a:cxn ang="0">
                <a:pos x="2655" y="1176"/>
              </a:cxn>
              <a:cxn ang="0">
                <a:pos x="928" y="1176"/>
              </a:cxn>
              <a:cxn ang="0">
                <a:pos x="133" y="1176"/>
              </a:cxn>
              <a:cxn ang="0">
                <a:pos x="3053" y="1151"/>
              </a:cxn>
              <a:cxn ang="0">
                <a:pos x="1857" y="1151"/>
              </a:cxn>
              <a:cxn ang="0">
                <a:pos x="6766" y="1029"/>
              </a:cxn>
              <a:cxn ang="0">
                <a:pos x="5572" y="1029"/>
              </a:cxn>
              <a:cxn ang="0">
                <a:pos x="4379" y="1029"/>
              </a:cxn>
              <a:cxn ang="0">
                <a:pos x="3185" y="1029"/>
              </a:cxn>
              <a:cxn ang="0">
                <a:pos x="4644" y="978"/>
              </a:cxn>
              <a:cxn ang="0">
                <a:pos x="3451" y="978"/>
              </a:cxn>
              <a:cxn ang="0">
                <a:pos x="1724" y="978"/>
              </a:cxn>
              <a:cxn ang="0">
                <a:pos x="530" y="978"/>
              </a:cxn>
              <a:cxn ang="0">
                <a:pos x="1989" y="885"/>
              </a:cxn>
              <a:cxn ang="0">
                <a:pos x="796" y="885"/>
              </a:cxn>
              <a:cxn ang="0">
                <a:pos x="5705" y="850"/>
              </a:cxn>
              <a:cxn ang="0">
                <a:pos x="4511" y="850"/>
              </a:cxn>
              <a:cxn ang="0">
                <a:pos x="3318" y="850"/>
              </a:cxn>
              <a:cxn ang="0">
                <a:pos x="2122" y="850"/>
              </a:cxn>
              <a:cxn ang="0">
                <a:pos x="1459" y="824"/>
              </a:cxn>
              <a:cxn ang="0">
                <a:pos x="398" y="824"/>
              </a:cxn>
              <a:cxn ang="0">
                <a:pos x="4909" y="731"/>
              </a:cxn>
              <a:cxn ang="0">
                <a:pos x="3716" y="731"/>
              </a:cxn>
              <a:cxn ang="0">
                <a:pos x="2522" y="658"/>
              </a:cxn>
              <a:cxn ang="0">
                <a:pos x="1326" y="658"/>
              </a:cxn>
              <a:cxn ang="0">
                <a:pos x="5175" y="637"/>
              </a:cxn>
              <a:cxn ang="0">
                <a:pos x="3981" y="637"/>
              </a:cxn>
              <a:cxn ang="0">
                <a:pos x="2787" y="532"/>
              </a:cxn>
              <a:cxn ang="0">
                <a:pos x="1591" y="532"/>
              </a:cxn>
              <a:cxn ang="0">
                <a:pos x="2255" y="325"/>
              </a:cxn>
              <a:cxn ang="0">
                <a:pos x="1061" y="325"/>
              </a:cxn>
              <a:cxn ang="0">
                <a:pos x="7034" y="306"/>
              </a:cxn>
              <a:cxn ang="0">
                <a:pos x="5838" y="306"/>
              </a:cxn>
              <a:cxn ang="0">
                <a:pos x="5440" y="273"/>
              </a:cxn>
              <a:cxn ang="0">
                <a:pos x="4246" y="273"/>
              </a:cxn>
              <a:cxn ang="0">
                <a:pos x="7299" y="220"/>
              </a:cxn>
              <a:cxn ang="0">
                <a:pos x="6368" y="220"/>
              </a:cxn>
              <a:cxn ang="0">
                <a:pos x="7166" y="180"/>
              </a:cxn>
              <a:cxn ang="0">
                <a:pos x="6103" y="180"/>
              </a:cxn>
              <a:cxn ang="0">
                <a:pos x="7564" y="145"/>
              </a:cxn>
              <a:cxn ang="0">
                <a:pos x="6901" y="145"/>
              </a:cxn>
              <a:cxn ang="0">
                <a:pos x="7432" y="0"/>
              </a:cxn>
              <a:cxn ang="0">
                <a:pos x="6633" y="0"/>
              </a:cxn>
            </a:cxnLst>
            <a:rect l="0" t="0" r="r" b="b"/>
            <a:pathLst>
              <a:path w="7671" h="2459">
                <a:moveTo>
                  <a:pt x="5970" y="1589"/>
                </a:moveTo>
                <a:lnTo>
                  <a:pt x="6080" y="1589"/>
                </a:lnTo>
                <a:lnTo>
                  <a:pt x="6080" y="2459"/>
                </a:lnTo>
                <a:lnTo>
                  <a:pt x="5970" y="2459"/>
                </a:lnTo>
                <a:lnTo>
                  <a:pt x="5970" y="1589"/>
                </a:lnTo>
                <a:close/>
                <a:moveTo>
                  <a:pt x="4777" y="1589"/>
                </a:moveTo>
                <a:lnTo>
                  <a:pt x="4886" y="1589"/>
                </a:lnTo>
                <a:lnTo>
                  <a:pt x="4886" y="2459"/>
                </a:lnTo>
                <a:lnTo>
                  <a:pt x="4777" y="2459"/>
                </a:lnTo>
                <a:lnTo>
                  <a:pt x="4777" y="1589"/>
                </a:lnTo>
                <a:close/>
                <a:moveTo>
                  <a:pt x="663" y="1589"/>
                </a:moveTo>
                <a:lnTo>
                  <a:pt x="772" y="1589"/>
                </a:lnTo>
                <a:lnTo>
                  <a:pt x="772" y="2459"/>
                </a:lnTo>
                <a:lnTo>
                  <a:pt x="663" y="2459"/>
                </a:lnTo>
                <a:lnTo>
                  <a:pt x="663" y="1589"/>
                </a:lnTo>
                <a:close/>
                <a:moveTo>
                  <a:pt x="0" y="1589"/>
                </a:moveTo>
                <a:lnTo>
                  <a:pt x="109" y="1589"/>
                </a:lnTo>
                <a:lnTo>
                  <a:pt x="109" y="2459"/>
                </a:lnTo>
                <a:lnTo>
                  <a:pt x="0" y="2459"/>
                </a:lnTo>
                <a:lnTo>
                  <a:pt x="0" y="1589"/>
                </a:lnTo>
                <a:close/>
                <a:moveTo>
                  <a:pt x="3583" y="1396"/>
                </a:moveTo>
                <a:lnTo>
                  <a:pt x="3690" y="1396"/>
                </a:lnTo>
                <a:lnTo>
                  <a:pt x="3690" y="2459"/>
                </a:lnTo>
                <a:lnTo>
                  <a:pt x="3583" y="2459"/>
                </a:lnTo>
                <a:lnTo>
                  <a:pt x="3583" y="1396"/>
                </a:lnTo>
                <a:close/>
                <a:moveTo>
                  <a:pt x="2390" y="1396"/>
                </a:moveTo>
                <a:lnTo>
                  <a:pt x="2497" y="1396"/>
                </a:lnTo>
                <a:lnTo>
                  <a:pt x="2497" y="2459"/>
                </a:lnTo>
                <a:lnTo>
                  <a:pt x="2390" y="2459"/>
                </a:lnTo>
                <a:lnTo>
                  <a:pt x="2390" y="1396"/>
                </a:lnTo>
                <a:close/>
                <a:moveTo>
                  <a:pt x="6501" y="1284"/>
                </a:moveTo>
                <a:lnTo>
                  <a:pt x="6610" y="1284"/>
                </a:lnTo>
                <a:lnTo>
                  <a:pt x="6610" y="2459"/>
                </a:lnTo>
                <a:lnTo>
                  <a:pt x="6501" y="2459"/>
                </a:lnTo>
                <a:lnTo>
                  <a:pt x="6501" y="1284"/>
                </a:lnTo>
                <a:close/>
                <a:moveTo>
                  <a:pt x="5307" y="1284"/>
                </a:moveTo>
                <a:lnTo>
                  <a:pt x="5417" y="1284"/>
                </a:lnTo>
                <a:lnTo>
                  <a:pt x="5417" y="2459"/>
                </a:lnTo>
                <a:lnTo>
                  <a:pt x="5307" y="2459"/>
                </a:lnTo>
                <a:lnTo>
                  <a:pt x="5307" y="1284"/>
                </a:lnTo>
                <a:close/>
                <a:moveTo>
                  <a:pt x="4114" y="1284"/>
                </a:moveTo>
                <a:lnTo>
                  <a:pt x="4223" y="1284"/>
                </a:lnTo>
                <a:lnTo>
                  <a:pt x="4223" y="2459"/>
                </a:lnTo>
                <a:lnTo>
                  <a:pt x="4114" y="2459"/>
                </a:lnTo>
                <a:lnTo>
                  <a:pt x="4114" y="1284"/>
                </a:lnTo>
                <a:close/>
                <a:moveTo>
                  <a:pt x="2920" y="1284"/>
                </a:moveTo>
                <a:lnTo>
                  <a:pt x="3027" y="1284"/>
                </a:lnTo>
                <a:lnTo>
                  <a:pt x="3027" y="2459"/>
                </a:lnTo>
                <a:lnTo>
                  <a:pt x="2920" y="2459"/>
                </a:lnTo>
                <a:lnTo>
                  <a:pt x="2920" y="1284"/>
                </a:lnTo>
                <a:close/>
                <a:moveTo>
                  <a:pt x="1194" y="1284"/>
                </a:moveTo>
                <a:lnTo>
                  <a:pt x="1303" y="1284"/>
                </a:lnTo>
                <a:lnTo>
                  <a:pt x="1303" y="2459"/>
                </a:lnTo>
                <a:lnTo>
                  <a:pt x="1194" y="2459"/>
                </a:lnTo>
                <a:lnTo>
                  <a:pt x="1194" y="1284"/>
                </a:lnTo>
                <a:close/>
                <a:moveTo>
                  <a:pt x="265" y="1284"/>
                </a:moveTo>
                <a:lnTo>
                  <a:pt x="375" y="1284"/>
                </a:lnTo>
                <a:lnTo>
                  <a:pt x="375" y="2459"/>
                </a:lnTo>
                <a:lnTo>
                  <a:pt x="265" y="2459"/>
                </a:lnTo>
                <a:lnTo>
                  <a:pt x="265" y="1284"/>
                </a:lnTo>
                <a:close/>
                <a:moveTo>
                  <a:pt x="6236" y="1176"/>
                </a:moveTo>
                <a:lnTo>
                  <a:pt x="6345" y="1176"/>
                </a:lnTo>
                <a:lnTo>
                  <a:pt x="6345" y="2459"/>
                </a:lnTo>
                <a:lnTo>
                  <a:pt x="6236" y="2459"/>
                </a:lnTo>
                <a:lnTo>
                  <a:pt x="6236" y="1176"/>
                </a:lnTo>
                <a:close/>
                <a:moveTo>
                  <a:pt x="5042" y="1176"/>
                </a:moveTo>
                <a:lnTo>
                  <a:pt x="5151" y="1176"/>
                </a:lnTo>
                <a:lnTo>
                  <a:pt x="5151" y="2459"/>
                </a:lnTo>
                <a:lnTo>
                  <a:pt x="5042" y="2459"/>
                </a:lnTo>
                <a:lnTo>
                  <a:pt x="5042" y="1176"/>
                </a:lnTo>
                <a:close/>
                <a:moveTo>
                  <a:pt x="3848" y="1176"/>
                </a:moveTo>
                <a:lnTo>
                  <a:pt x="3955" y="1176"/>
                </a:lnTo>
                <a:lnTo>
                  <a:pt x="3955" y="2459"/>
                </a:lnTo>
                <a:lnTo>
                  <a:pt x="3848" y="2459"/>
                </a:lnTo>
                <a:lnTo>
                  <a:pt x="3848" y="1176"/>
                </a:lnTo>
                <a:close/>
                <a:moveTo>
                  <a:pt x="2655" y="1176"/>
                </a:moveTo>
                <a:lnTo>
                  <a:pt x="2762" y="1176"/>
                </a:lnTo>
                <a:lnTo>
                  <a:pt x="2762" y="2459"/>
                </a:lnTo>
                <a:lnTo>
                  <a:pt x="2655" y="2459"/>
                </a:lnTo>
                <a:lnTo>
                  <a:pt x="2655" y="1176"/>
                </a:lnTo>
                <a:close/>
                <a:moveTo>
                  <a:pt x="928" y="1176"/>
                </a:moveTo>
                <a:lnTo>
                  <a:pt x="1038" y="1176"/>
                </a:lnTo>
                <a:lnTo>
                  <a:pt x="1038" y="2459"/>
                </a:lnTo>
                <a:lnTo>
                  <a:pt x="928" y="2459"/>
                </a:lnTo>
                <a:lnTo>
                  <a:pt x="928" y="1176"/>
                </a:lnTo>
                <a:close/>
                <a:moveTo>
                  <a:pt x="133" y="1176"/>
                </a:moveTo>
                <a:lnTo>
                  <a:pt x="242" y="1176"/>
                </a:lnTo>
                <a:lnTo>
                  <a:pt x="242" y="2459"/>
                </a:lnTo>
                <a:lnTo>
                  <a:pt x="133" y="2459"/>
                </a:lnTo>
                <a:lnTo>
                  <a:pt x="133" y="1176"/>
                </a:lnTo>
                <a:close/>
                <a:moveTo>
                  <a:pt x="3053" y="1151"/>
                </a:moveTo>
                <a:lnTo>
                  <a:pt x="3160" y="1151"/>
                </a:lnTo>
                <a:lnTo>
                  <a:pt x="3160" y="2459"/>
                </a:lnTo>
                <a:lnTo>
                  <a:pt x="3053" y="2459"/>
                </a:lnTo>
                <a:lnTo>
                  <a:pt x="3053" y="1151"/>
                </a:lnTo>
                <a:close/>
                <a:moveTo>
                  <a:pt x="1857" y="1151"/>
                </a:moveTo>
                <a:lnTo>
                  <a:pt x="1966" y="1151"/>
                </a:lnTo>
                <a:lnTo>
                  <a:pt x="1966" y="2459"/>
                </a:lnTo>
                <a:lnTo>
                  <a:pt x="1857" y="2459"/>
                </a:lnTo>
                <a:lnTo>
                  <a:pt x="1857" y="1151"/>
                </a:lnTo>
                <a:close/>
                <a:moveTo>
                  <a:pt x="6766" y="1029"/>
                </a:moveTo>
                <a:lnTo>
                  <a:pt x="6875" y="1029"/>
                </a:lnTo>
                <a:lnTo>
                  <a:pt x="6875" y="2459"/>
                </a:lnTo>
                <a:lnTo>
                  <a:pt x="6766" y="2459"/>
                </a:lnTo>
                <a:lnTo>
                  <a:pt x="6766" y="1029"/>
                </a:lnTo>
                <a:close/>
                <a:moveTo>
                  <a:pt x="5572" y="1029"/>
                </a:moveTo>
                <a:lnTo>
                  <a:pt x="5682" y="1029"/>
                </a:lnTo>
                <a:lnTo>
                  <a:pt x="5682" y="2459"/>
                </a:lnTo>
                <a:lnTo>
                  <a:pt x="5572" y="2459"/>
                </a:lnTo>
                <a:lnTo>
                  <a:pt x="5572" y="1029"/>
                </a:lnTo>
                <a:close/>
                <a:moveTo>
                  <a:pt x="4379" y="1029"/>
                </a:moveTo>
                <a:lnTo>
                  <a:pt x="4488" y="1029"/>
                </a:lnTo>
                <a:lnTo>
                  <a:pt x="4488" y="2459"/>
                </a:lnTo>
                <a:lnTo>
                  <a:pt x="4379" y="2459"/>
                </a:lnTo>
                <a:lnTo>
                  <a:pt x="4379" y="1029"/>
                </a:lnTo>
                <a:close/>
                <a:moveTo>
                  <a:pt x="3185" y="1029"/>
                </a:moveTo>
                <a:lnTo>
                  <a:pt x="3292" y="1029"/>
                </a:lnTo>
                <a:lnTo>
                  <a:pt x="3292" y="2459"/>
                </a:lnTo>
                <a:lnTo>
                  <a:pt x="3185" y="2459"/>
                </a:lnTo>
                <a:lnTo>
                  <a:pt x="3185" y="1029"/>
                </a:lnTo>
                <a:close/>
                <a:moveTo>
                  <a:pt x="4644" y="978"/>
                </a:moveTo>
                <a:lnTo>
                  <a:pt x="4753" y="978"/>
                </a:lnTo>
                <a:lnTo>
                  <a:pt x="4753" y="2459"/>
                </a:lnTo>
                <a:lnTo>
                  <a:pt x="4644" y="2459"/>
                </a:lnTo>
                <a:lnTo>
                  <a:pt x="4644" y="978"/>
                </a:lnTo>
                <a:close/>
                <a:moveTo>
                  <a:pt x="3451" y="978"/>
                </a:moveTo>
                <a:lnTo>
                  <a:pt x="3558" y="978"/>
                </a:lnTo>
                <a:lnTo>
                  <a:pt x="3558" y="2459"/>
                </a:lnTo>
                <a:lnTo>
                  <a:pt x="3451" y="2459"/>
                </a:lnTo>
                <a:lnTo>
                  <a:pt x="3451" y="978"/>
                </a:lnTo>
                <a:close/>
                <a:moveTo>
                  <a:pt x="1724" y="978"/>
                </a:moveTo>
                <a:lnTo>
                  <a:pt x="1833" y="978"/>
                </a:lnTo>
                <a:lnTo>
                  <a:pt x="1833" y="2459"/>
                </a:lnTo>
                <a:lnTo>
                  <a:pt x="1724" y="2459"/>
                </a:lnTo>
                <a:lnTo>
                  <a:pt x="1724" y="978"/>
                </a:lnTo>
                <a:close/>
                <a:moveTo>
                  <a:pt x="530" y="978"/>
                </a:moveTo>
                <a:lnTo>
                  <a:pt x="640" y="978"/>
                </a:lnTo>
                <a:lnTo>
                  <a:pt x="640" y="2459"/>
                </a:lnTo>
                <a:lnTo>
                  <a:pt x="530" y="2459"/>
                </a:lnTo>
                <a:lnTo>
                  <a:pt x="530" y="978"/>
                </a:lnTo>
                <a:close/>
                <a:moveTo>
                  <a:pt x="1989" y="885"/>
                </a:moveTo>
                <a:lnTo>
                  <a:pt x="2099" y="885"/>
                </a:lnTo>
                <a:lnTo>
                  <a:pt x="2099" y="2459"/>
                </a:lnTo>
                <a:lnTo>
                  <a:pt x="1989" y="2459"/>
                </a:lnTo>
                <a:lnTo>
                  <a:pt x="1989" y="885"/>
                </a:lnTo>
                <a:close/>
                <a:moveTo>
                  <a:pt x="796" y="885"/>
                </a:moveTo>
                <a:lnTo>
                  <a:pt x="905" y="885"/>
                </a:lnTo>
                <a:lnTo>
                  <a:pt x="905" y="2459"/>
                </a:lnTo>
                <a:lnTo>
                  <a:pt x="796" y="2459"/>
                </a:lnTo>
                <a:lnTo>
                  <a:pt x="796" y="885"/>
                </a:lnTo>
                <a:close/>
                <a:moveTo>
                  <a:pt x="5705" y="850"/>
                </a:moveTo>
                <a:lnTo>
                  <a:pt x="5814" y="850"/>
                </a:lnTo>
                <a:lnTo>
                  <a:pt x="5814" y="2459"/>
                </a:lnTo>
                <a:lnTo>
                  <a:pt x="5705" y="2459"/>
                </a:lnTo>
                <a:lnTo>
                  <a:pt x="5705" y="850"/>
                </a:lnTo>
                <a:close/>
                <a:moveTo>
                  <a:pt x="4511" y="850"/>
                </a:moveTo>
                <a:lnTo>
                  <a:pt x="4621" y="850"/>
                </a:lnTo>
                <a:lnTo>
                  <a:pt x="4621" y="2459"/>
                </a:lnTo>
                <a:lnTo>
                  <a:pt x="4511" y="2459"/>
                </a:lnTo>
                <a:lnTo>
                  <a:pt x="4511" y="850"/>
                </a:lnTo>
                <a:close/>
                <a:moveTo>
                  <a:pt x="3318" y="850"/>
                </a:moveTo>
                <a:lnTo>
                  <a:pt x="3425" y="850"/>
                </a:lnTo>
                <a:lnTo>
                  <a:pt x="3425" y="2459"/>
                </a:lnTo>
                <a:lnTo>
                  <a:pt x="3318" y="2459"/>
                </a:lnTo>
                <a:lnTo>
                  <a:pt x="3318" y="850"/>
                </a:lnTo>
                <a:close/>
                <a:moveTo>
                  <a:pt x="2122" y="850"/>
                </a:moveTo>
                <a:lnTo>
                  <a:pt x="2231" y="850"/>
                </a:lnTo>
                <a:lnTo>
                  <a:pt x="2231" y="2459"/>
                </a:lnTo>
                <a:lnTo>
                  <a:pt x="2122" y="2459"/>
                </a:lnTo>
                <a:lnTo>
                  <a:pt x="2122" y="850"/>
                </a:lnTo>
                <a:close/>
                <a:moveTo>
                  <a:pt x="1459" y="824"/>
                </a:moveTo>
                <a:lnTo>
                  <a:pt x="1568" y="824"/>
                </a:lnTo>
                <a:lnTo>
                  <a:pt x="1568" y="2459"/>
                </a:lnTo>
                <a:lnTo>
                  <a:pt x="1459" y="2459"/>
                </a:lnTo>
                <a:lnTo>
                  <a:pt x="1459" y="824"/>
                </a:lnTo>
                <a:close/>
                <a:moveTo>
                  <a:pt x="398" y="824"/>
                </a:moveTo>
                <a:lnTo>
                  <a:pt x="507" y="824"/>
                </a:lnTo>
                <a:lnTo>
                  <a:pt x="507" y="2459"/>
                </a:lnTo>
                <a:lnTo>
                  <a:pt x="398" y="2459"/>
                </a:lnTo>
                <a:lnTo>
                  <a:pt x="398" y="824"/>
                </a:lnTo>
                <a:close/>
                <a:moveTo>
                  <a:pt x="4909" y="731"/>
                </a:moveTo>
                <a:lnTo>
                  <a:pt x="5019" y="731"/>
                </a:lnTo>
                <a:lnTo>
                  <a:pt x="5019" y="2459"/>
                </a:lnTo>
                <a:lnTo>
                  <a:pt x="4909" y="2459"/>
                </a:lnTo>
                <a:lnTo>
                  <a:pt x="4909" y="731"/>
                </a:lnTo>
                <a:close/>
                <a:moveTo>
                  <a:pt x="3716" y="731"/>
                </a:moveTo>
                <a:lnTo>
                  <a:pt x="3823" y="731"/>
                </a:lnTo>
                <a:lnTo>
                  <a:pt x="3823" y="2459"/>
                </a:lnTo>
                <a:lnTo>
                  <a:pt x="3716" y="2459"/>
                </a:lnTo>
                <a:lnTo>
                  <a:pt x="3716" y="731"/>
                </a:lnTo>
                <a:close/>
                <a:moveTo>
                  <a:pt x="2522" y="658"/>
                </a:moveTo>
                <a:lnTo>
                  <a:pt x="2629" y="658"/>
                </a:lnTo>
                <a:lnTo>
                  <a:pt x="2629" y="2459"/>
                </a:lnTo>
                <a:lnTo>
                  <a:pt x="2522" y="2459"/>
                </a:lnTo>
                <a:lnTo>
                  <a:pt x="2522" y="658"/>
                </a:lnTo>
                <a:close/>
                <a:moveTo>
                  <a:pt x="1326" y="658"/>
                </a:moveTo>
                <a:lnTo>
                  <a:pt x="1436" y="658"/>
                </a:lnTo>
                <a:lnTo>
                  <a:pt x="1436" y="2459"/>
                </a:lnTo>
                <a:lnTo>
                  <a:pt x="1326" y="2459"/>
                </a:lnTo>
                <a:lnTo>
                  <a:pt x="1326" y="658"/>
                </a:lnTo>
                <a:close/>
                <a:moveTo>
                  <a:pt x="5175" y="637"/>
                </a:moveTo>
                <a:lnTo>
                  <a:pt x="5284" y="637"/>
                </a:lnTo>
                <a:lnTo>
                  <a:pt x="5284" y="2459"/>
                </a:lnTo>
                <a:lnTo>
                  <a:pt x="5175" y="2459"/>
                </a:lnTo>
                <a:lnTo>
                  <a:pt x="5175" y="637"/>
                </a:lnTo>
                <a:close/>
                <a:moveTo>
                  <a:pt x="3981" y="637"/>
                </a:moveTo>
                <a:lnTo>
                  <a:pt x="4090" y="637"/>
                </a:lnTo>
                <a:lnTo>
                  <a:pt x="4090" y="2459"/>
                </a:lnTo>
                <a:lnTo>
                  <a:pt x="3981" y="2459"/>
                </a:lnTo>
                <a:lnTo>
                  <a:pt x="3981" y="637"/>
                </a:lnTo>
                <a:close/>
                <a:moveTo>
                  <a:pt x="2787" y="532"/>
                </a:moveTo>
                <a:lnTo>
                  <a:pt x="2894" y="532"/>
                </a:lnTo>
                <a:lnTo>
                  <a:pt x="2894" y="2459"/>
                </a:lnTo>
                <a:lnTo>
                  <a:pt x="2787" y="2459"/>
                </a:lnTo>
                <a:lnTo>
                  <a:pt x="2787" y="532"/>
                </a:lnTo>
                <a:close/>
                <a:moveTo>
                  <a:pt x="1591" y="532"/>
                </a:moveTo>
                <a:lnTo>
                  <a:pt x="1701" y="532"/>
                </a:lnTo>
                <a:lnTo>
                  <a:pt x="1701" y="2459"/>
                </a:lnTo>
                <a:lnTo>
                  <a:pt x="1591" y="2459"/>
                </a:lnTo>
                <a:lnTo>
                  <a:pt x="1591" y="532"/>
                </a:lnTo>
                <a:close/>
                <a:moveTo>
                  <a:pt x="2255" y="325"/>
                </a:moveTo>
                <a:lnTo>
                  <a:pt x="2364" y="325"/>
                </a:lnTo>
                <a:lnTo>
                  <a:pt x="2364" y="2459"/>
                </a:lnTo>
                <a:lnTo>
                  <a:pt x="2255" y="2459"/>
                </a:lnTo>
                <a:lnTo>
                  <a:pt x="2255" y="325"/>
                </a:lnTo>
                <a:close/>
                <a:moveTo>
                  <a:pt x="1061" y="325"/>
                </a:moveTo>
                <a:lnTo>
                  <a:pt x="1170" y="325"/>
                </a:lnTo>
                <a:lnTo>
                  <a:pt x="1170" y="2459"/>
                </a:lnTo>
                <a:lnTo>
                  <a:pt x="1061" y="2459"/>
                </a:lnTo>
                <a:lnTo>
                  <a:pt x="1061" y="325"/>
                </a:lnTo>
                <a:close/>
                <a:moveTo>
                  <a:pt x="7034" y="306"/>
                </a:moveTo>
                <a:lnTo>
                  <a:pt x="7141" y="306"/>
                </a:lnTo>
                <a:lnTo>
                  <a:pt x="7141" y="2459"/>
                </a:lnTo>
                <a:lnTo>
                  <a:pt x="7034" y="2459"/>
                </a:lnTo>
                <a:lnTo>
                  <a:pt x="7034" y="306"/>
                </a:lnTo>
                <a:close/>
                <a:moveTo>
                  <a:pt x="5838" y="306"/>
                </a:moveTo>
                <a:lnTo>
                  <a:pt x="5947" y="306"/>
                </a:lnTo>
                <a:lnTo>
                  <a:pt x="5947" y="2459"/>
                </a:lnTo>
                <a:lnTo>
                  <a:pt x="5838" y="2459"/>
                </a:lnTo>
                <a:lnTo>
                  <a:pt x="5838" y="306"/>
                </a:lnTo>
                <a:close/>
                <a:moveTo>
                  <a:pt x="5440" y="273"/>
                </a:moveTo>
                <a:lnTo>
                  <a:pt x="5549" y="273"/>
                </a:lnTo>
                <a:lnTo>
                  <a:pt x="5549" y="2459"/>
                </a:lnTo>
                <a:lnTo>
                  <a:pt x="5440" y="2459"/>
                </a:lnTo>
                <a:lnTo>
                  <a:pt x="5440" y="273"/>
                </a:lnTo>
                <a:close/>
                <a:moveTo>
                  <a:pt x="4246" y="273"/>
                </a:moveTo>
                <a:lnTo>
                  <a:pt x="4356" y="273"/>
                </a:lnTo>
                <a:lnTo>
                  <a:pt x="4356" y="2459"/>
                </a:lnTo>
                <a:lnTo>
                  <a:pt x="4246" y="2459"/>
                </a:lnTo>
                <a:lnTo>
                  <a:pt x="4246" y="273"/>
                </a:lnTo>
                <a:close/>
                <a:moveTo>
                  <a:pt x="7299" y="220"/>
                </a:moveTo>
                <a:lnTo>
                  <a:pt x="7406" y="220"/>
                </a:lnTo>
                <a:lnTo>
                  <a:pt x="7406" y="2459"/>
                </a:lnTo>
                <a:lnTo>
                  <a:pt x="7299" y="2459"/>
                </a:lnTo>
                <a:lnTo>
                  <a:pt x="7299" y="220"/>
                </a:lnTo>
                <a:close/>
                <a:moveTo>
                  <a:pt x="6368" y="220"/>
                </a:moveTo>
                <a:lnTo>
                  <a:pt x="6478" y="220"/>
                </a:lnTo>
                <a:lnTo>
                  <a:pt x="6478" y="2459"/>
                </a:lnTo>
                <a:lnTo>
                  <a:pt x="6368" y="2459"/>
                </a:lnTo>
                <a:lnTo>
                  <a:pt x="6368" y="220"/>
                </a:lnTo>
                <a:close/>
                <a:moveTo>
                  <a:pt x="7166" y="180"/>
                </a:moveTo>
                <a:lnTo>
                  <a:pt x="7273" y="180"/>
                </a:lnTo>
                <a:lnTo>
                  <a:pt x="7273" y="2459"/>
                </a:lnTo>
                <a:lnTo>
                  <a:pt x="7166" y="2459"/>
                </a:lnTo>
                <a:lnTo>
                  <a:pt x="7166" y="180"/>
                </a:lnTo>
                <a:close/>
                <a:moveTo>
                  <a:pt x="6103" y="180"/>
                </a:moveTo>
                <a:lnTo>
                  <a:pt x="6212" y="180"/>
                </a:lnTo>
                <a:lnTo>
                  <a:pt x="6212" y="2459"/>
                </a:lnTo>
                <a:lnTo>
                  <a:pt x="6103" y="2459"/>
                </a:lnTo>
                <a:lnTo>
                  <a:pt x="6103" y="180"/>
                </a:lnTo>
                <a:close/>
                <a:moveTo>
                  <a:pt x="7564" y="145"/>
                </a:moveTo>
                <a:lnTo>
                  <a:pt x="7671" y="145"/>
                </a:lnTo>
                <a:lnTo>
                  <a:pt x="7671" y="2459"/>
                </a:lnTo>
                <a:lnTo>
                  <a:pt x="7564" y="2459"/>
                </a:lnTo>
                <a:lnTo>
                  <a:pt x="7564" y="145"/>
                </a:lnTo>
                <a:close/>
                <a:moveTo>
                  <a:pt x="6901" y="145"/>
                </a:moveTo>
                <a:lnTo>
                  <a:pt x="7008" y="145"/>
                </a:lnTo>
                <a:lnTo>
                  <a:pt x="7008" y="2459"/>
                </a:lnTo>
                <a:lnTo>
                  <a:pt x="6901" y="2459"/>
                </a:lnTo>
                <a:lnTo>
                  <a:pt x="6901" y="145"/>
                </a:lnTo>
                <a:close/>
                <a:moveTo>
                  <a:pt x="7432" y="0"/>
                </a:moveTo>
                <a:lnTo>
                  <a:pt x="7539" y="0"/>
                </a:lnTo>
                <a:lnTo>
                  <a:pt x="7539" y="2459"/>
                </a:lnTo>
                <a:lnTo>
                  <a:pt x="7432" y="2459"/>
                </a:lnTo>
                <a:lnTo>
                  <a:pt x="7432" y="0"/>
                </a:lnTo>
                <a:close/>
                <a:moveTo>
                  <a:pt x="6633" y="0"/>
                </a:moveTo>
                <a:lnTo>
                  <a:pt x="6743" y="0"/>
                </a:lnTo>
                <a:lnTo>
                  <a:pt x="6743" y="2459"/>
                </a:lnTo>
                <a:lnTo>
                  <a:pt x="6633" y="2459"/>
                </a:lnTo>
                <a:lnTo>
                  <a:pt x="6633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62000"/>
                </a:schemeClr>
              </a:gs>
              <a:gs pos="100000">
                <a:sysClr val="window" lastClr="FFFFFF">
                  <a:lumMod val="18000"/>
                  <a:alpha val="4000"/>
                </a:sysClr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0" name="TextBox 39"/>
          <p:cNvSpPr txBox="1"/>
          <p:nvPr/>
        </p:nvSpPr>
        <p:spPr>
          <a:xfrm>
            <a:off x="0" y="6066330"/>
            <a:ext cx="2182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Adeshola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Komolafe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Media Insight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6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12068</TotalTime>
  <Words>650</Words>
  <Application>Microsoft Office PowerPoint</Application>
  <PresentationFormat>Widescreen</PresentationFormat>
  <Paragraphs>275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Gurmukhi</vt:lpstr>
      <vt:lpstr>Andalus</vt:lpstr>
      <vt:lpstr>Arial</vt:lpstr>
      <vt:lpstr>Calibri</vt:lpstr>
      <vt:lpstr>Calibri Light</vt:lpstr>
      <vt:lpstr>Open Sans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Insight</dc:creator>
  <cp:lastModifiedBy>Media Insight</cp:lastModifiedBy>
  <cp:revision>836</cp:revision>
  <dcterms:created xsi:type="dcterms:W3CDTF">2015-11-28T14:34:36Z</dcterms:created>
  <dcterms:modified xsi:type="dcterms:W3CDTF">2016-04-30T17:32:57Z</dcterms:modified>
</cp:coreProperties>
</file>