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1" r:id="rId5"/>
    <p:sldId id="259" r:id="rId6"/>
    <p:sldId id="273" r:id="rId7"/>
    <p:sldId id="260" r:id="rId8"/>
    <p:sldId id="272" r:id="rId9"/>
    <p:sldId id="261" r:id="rId10"/>
    <p:sldId id="262" r:id="rId11"/>
    <p:sldId id="269" r:id="rId12"/>
    <p:sldId id="263" r:id="rId13"/>
    <p:sldId id="264" r:id="rId14"/>
    <p:sldId id="267" r:id="rId15"/>
    <p:sldId id="266"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A33C2E42-84DA-4321-A987-1BBF6D563859}" type="datetimeFigureOut">
              <a:rPr lang="fr-FR" smtClean="0"/>
              <a:t>30/04/2016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E9CF8B9-00BC-41A0-BD23-3A9C76DE8330}" type="slidenum">
              <a:rPr lang="fr-FR" smtClean="0"/>
              <a:t>‹#›</a:t>
            </a:fld>
            <a:endParaRPr lang="fr-FR"/>
          </a:p>
        </p:txBody>
      </p:sp>
    </p:spTree>
    <p:extLst>
      <p:ext uri="{BB962C8B-B14F-4D97-AF65-F5344CB8AC3E}">
        <p14:creationId xmlns:p14="http://schemas.microsoft.com/office/powerpoint/2010/main" val="1729865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A33C2E42-84DA-4321-A987-1BBF6D563859}" type="datetimeFigureOut">
              <a:rPr lang="fr-FR" smtClean="0"/>
              <a:t>30/04/2016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E9CF8B9-00BC-41A0-BD23-3A9C76DE8330}" type="slidenum">
              <a:rPr lang="fr-FR" smtClean="0"/>
              <a:t>‹#›</a:t>
            </a:fld>
            <a:endParaRPr lang="fr-FR"/>
          </a:p>
        </p:txBody>
      </p:sp>
    </p:spTree>
    <p:extLst>
      <p:ext uri="{BB962C8B-B14F-4D97-AF65-F5344CB8AC3E}">
        <p14:creationId xmlns:p14="http://schemas.microsoft.com/office/powerpoint/2010/main" val="3058860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A33C2E42-84DA-4321-A987-1BBF6D563859}" type="datetimeFigureOut">
              <a:rPr lang="fr-FR" smtClean="0"/>
              <a:t>30/04/2016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E9CF8B9-00BC-41A0-BD23-3A9C76DE8330}" type="slidenum">
              <a:rPr lang="fr-FR" smtClean="0"/>
              <a:t>‹#›</a:t>
            </a:fld>
            <a:endParaRPr lang="fr-FR"/>
          </a:p>
        </p:txBody>
      </p:sp>
    </p:spTree>
    <p:extLst>
      <p:ext uri="{BB962C8B-B14F-4D97-AF65-F5344CB8AC3E}">
        <p14:creationId xmlns:p14="http://schemas.microsoft.com/office/powerpoint/2010/main" val="61498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A33C2E42-84DA-4321-A987-1BBF6D563859}" type="datetimeFigureOut">
              <a:rPr lang="fr-FR" smtClean="0"/>
              <a:t>30/04/2016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E9CF8B9-00BC-41A0-BD23-3A9C76DE8330}" type="slidenum">
              <a:rPr lang="fr-FR" smtClean="0"/>
              <a:t>‹#›</a:t>
            </a:fld>
            <a:endParaRPr lang="fr-FR"/>
          </a:p>
        </p:txBody>
      </p:sp>
    </p:spTree>
    <p:extLst>
      <p:ext uri="{BB962C8B-B14F-4D97-AF65-F5344CB8AC3E}">
        <p14:creationId xmlns:p14="http://schemas.microsoft.com/office/powerpoint/2010/main" val="1614815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3C2E42-84DA-4321-A987-1BBF6D563859}" type="datetimeFigureOut">
              <a:rPr lang="fr-FR" smtClean="0"/>
              <a:t>30/04/2016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E9CF8B9-00BC-41A0-BD23-3A9C76DE8330}" type="slidenum">
              <a:rPr lang="fr-FR" smtClean="0"/>
              <a:t>‹#›</a:t>
            </a:fld>
            <a:endParaRPr lang="fr-FR"/>
          </a:p>
        </p:txBody>
      </p:sp>
    </p:spTree>
    <p:extLst>
      <p:ext uri="{BB962C8B-B14F-4D97-AF65-F5344CB8AC3E}">
        <p14:creationId xmlns:p14="http://schemas.microsoft.com/office/powerpoint/2010/main" val="1704928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A33C2E42-84DA-4321-A987-1BBF6D563859}" type="datetimeFigureOut">
              <a:rPr lang="fr-FR" smtClean="0"/>
              <a:t>30/04/2016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E9CF8B9-00BC-41A0-BD23-3A9C76DE8330}" type="slidenum">
              <a:rPr lang="fr-FR" smtClean="0"/>
              <a:t>‹#›</a:t>
            </a:fld>
            <a:endParaRPr lang="fr-FR"/>
          </a:p>
        </p:txBody>
      </p:sp>
    </p:spTree>
    <p:extLst>
      <p:ext uri="{BB962C8B-B14F-4D97-AF65-F5344CB8AC3E}">
        <p14:creationId xmlns:p14="http://schemas.microsoft.com/office/powerpoint/2010/main" val="142298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A33C2E42-84DA-4321-A987-1BBF6D563859}" type="datetimeFigureOut">
              <a:rPr lang="fr-FR" smtClean="0"/>
              <a:t>30/04/2016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E9CF8B9-00BC-41A0-BD23-3A9C76DE8330}" type="slidenum">
              <a:rPr lang="fr-FR" smtClean="0"/>
              <a:t>‹#›</a:t>
            </a:fld>
            <a:endParaRPr lang="fr-FR"/>
          </a:p>
        </p:txBody>
      </p:sp>
    </p:spTree>
    <p:extLst>
      <p:ext uri="{BB962C8B-B14F-4D97-AF65-F5344CB8AC3E}">
        <p14:creationId xmlns:p14="http://schemas.microsoft.com/office/powerpoint/2010/main" val="3414152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A33C2E42-84DA-4321-A987-1BBF6D563859}" type="datetimeFigureOut">
              <a:rPr lang="fr-FR" smtClean="0"/>
              <a:t>30/04/2016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E9CF8B9-00BC-41A0-BD23-3A9C76DE8330}" type="slidenum">
              <a:rPr lang="fr-FR" smtClean="0"/>
              <a:t>‹#›</a:t>
            </a:fld>
            <a:endParaRPr lang="fr-FR"/>
          </a:p>
        </p:txBody>
      </p:sp>
    </p:spTree>
    <p:extLst>
      <p:ext uri="{BB962C8B-B14F-4D97-AF65-F5344CB8AC3E}">
        <p14:creationId xmlns:p14="http://schemas.microsoft.com/office/powerpoint/2010/main" val="1712417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C2E42-84DA-4321-A987-1BBF6D563859}" type="datetimeFigureOut">
              <a:rPr lang="fr-FR" smtClean="0"/>
              <a:t>30/04/2016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E9CF8B9-00BC-41A0-BD23-3A9C76DE8330}" type="slidenum">
              <a:rPr lang="fr-FR" smtClean="0"/>
              <a:t>‹#›</a:t>
            </a:fld>
            <a:endParaRPr lang="fr-FR"/>
          </a:p>
        </p:txBody>
      </p:sp>
    </p:spTree>
    <p:extLst>
      <p:ext uri="{BB962C8B-B14F-4D97-AF65-F5344CB8AC3E}">
        <p14:creationId xmlns:p14="http://schemas.microsoft.com/office/powerpoint/2010/main" val="597095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3C2E42-84DA-4321-A987-1BBF6D563859}" type="datetimeFigureOut">
              <a:rPr lang="fr-FR" smtClean="0"/>
              <a:t>30/04/2016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E9CF8B9-00BC-41A0-BD23-3A9C76DE8330}" type="slidenum">
              <a:rPr lang="fr-FR" smtClean="0"/>
              <a:t>‹#›</a:t>
            </a:fld>
            <a:endParaRPr lang="fr-FR"/>
          </a:p>
        </p:txBody>
      </p:sp>
    </p:spTree>
    <p:extLst>
      <p:ext uri="{BB962C8B-B14F-4D97-AF65-F5344CB8AC3E}">
        <p14:creationId xmlns:p14="http://schemas.microsoft.com/office/powerpoint/2010/main" val="3433575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3C2E42-84DA-4321-A987-1BBF6D563859}" type="datetimeFigureOut">
              <a:rPr lang="fr-FR" smtClean="0"/>
              <a:t>30/04/2016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E9CF8B9-00BC-41A0-BD23-3A9C76DE8330}" type="slidenum">
              <a:rPr lang="fr-FR" smtClean="0"/>
              <a:t>‹#›</a:t>
            </a:fld>
            <a:endParaRPr lang="fr-FR"/>
          </a:p>
        </p:txBody>
      </p:sp>
    </p:spTree>
    <p:extLst>
      <p:ext uri="{BB962C8B-B14F-4D97-AF65-F5344CB8AC3E}">
        <p14:creationId xmlns:p14="http://schemas.microsoft.com/office/powerpoint/2010/main" val="3326175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C2E42-84DA-4321-A987-1BBF6D563859}" type="datetimeFigureOut">
              <a:rPr lang="fr-FR" smtClean="0"/>
              <a:t>30/04/2016</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9CF8B9-00BC-41A0-BD23-3A9C76DE8330}" type="slidenum">
              <a:rPr lang="fr-FR" smtClean="0"/>
              <a:t>‹#›</a:t>
            </a:fld>
            <a:endParaRPr lang="fr-FR"/>
          </a:p>
        </p:txBody>
      </p:sp>
    </p:spTree>
    <p:extLst>
      <p:ext uri="{BB962C8B-B14F-4D97-AF65-F5344CB8AC3E}">
        <p14:creationId xmlns:p14="http://schemas.microsoft.com/office/powerpoint/2010/main" val="648574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POWER DRESSING</a:t>
            </a:r>
            <a:endParaRPr lang="fr-FR" dirty="0"/>
          </a:p>
        </p:txBody>
      </p:sp>
      <p:sp>
        <p:nvSpPr>
          <p:cNvPr id="3" name="Subtitle 2"/>
          <p:cNvSpPr>
            <a:spLocks noGrp="1"/>
          </p:cNvSpPr>
          <p:nvPr>
            <p:ph type="subTitle" idx="1"/>
          </p:nvPr>
        </p:nvSpPr>
        <p:spPr/>
        <p:txBody>
          <a:bodyPr/>
          <a:lstStyle/>
          <a:p>
            <a:r>
              <a:rPr lang="en-US" dirty="0" smtClean="0"/>
              <a:t>            Speaker by Ibrahim </a:t>
            </a:r>
            <a:r>
              <a:rPr lang="en-US" dirty="0" err="1" smtClean="0"/>
              <a:t>Aminu</a:t>
            </a:r>
            <a:endParaRPr lang="en-US" dirty="0" smtClean="0"/>
          </a:p>
          <a:p>
            <a:endParaRPr lang="fr-F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6461" y="4633633"/>
            <a:ext cx="2447925" cy="1866900"/>
          </a:xfrm>
          <a:prstGeom prst="rect">
            <a:avLst/>
          </a:prstGeom>
        </p:spPr>
      </p:pic>
    </p:spTree>
    <p:extLst>
      <p:ext uri="{BB962C8B-B14F-4D97-AF65-F5344CB8AC3E}">
        <p14:creationId xmlns:p14="http://schemas.microsoft.com/office/powerpoint/2010/main" val="1418007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27499"/>
          </a:xfrm>
        </p:spPr>
        <p:txBody>
          <a:bodyPr>
            <a:normAutofit fontScale="90000"/>
          </a:bodyPr>
          <a:lstStyle/>
          <a:p>
            <a:r>
              <a:rPr lang="en-US" dirty="0" smtClean="0"/>
              <a:t>4. How can I make my suits and work clothes feel more feminine?</a:t>
            </a:r>
            <a:endParaRPr lang="fr-FR" dirty="0"/>
          </a:p>
        </p:txBody>
      </p:sp>
      <p:sp>
        <p:nvSpPr>
          <p:cNvPr id="3" name="Content Placeholder 2"/>
          <p:cNvSpPr>
            <a:spLocks noGrp="1"/>
          </p:cNvSpPr>
          <p:nvPr>
            <p:ph idx="1"/>
          </p:nvPr>
        </p:nvSpPr>
        <p:spPr>
          <a:xfrm>
            <a:off x="838200" y="1492624"/>
            <a:ext cx="10515600" cy="5082987"/>
          </a:xfrm>
        </p:spPr>
        <p:txBody>
          <a:bodyPr>
            <a:normAutofit fontScale="92500" lnSpcReduction="10000"/>
          </a:bodyPr>
          <a:lstStyle/>
          <a:p>
            <a:r>
              <a:rPr lang="en-US" b="1" dirty="0" smtClean="0"/>
              <a:t>Heels: </a:t>
            </a:r>
            <a:r>
              <a:rPr lang="en-US" dirty="0" smtClean="0"/>
              <a:t>One </a:t>
            </a:r>
            <a:r>
              <a:rPr lang="en-US" dirty="0"/>
              <a:t>of the simplest ways to make a pants suit look more feminine is to slip on a pair of </a:t>
            </a:r>
            <a:r>
              <a:rPr lang="en-US" dirty="0" smtClean="0"/>
              <a:t>heels, not super high, 2 inches.</a:t>
            </a:r>
            <a:r>
              <a:rPr lang="fr-FR" dirty="0" smtClean="0"/>
              <a:t> </a:t>
            </a:r>
            <a:r>
              <a:rPr lang="en-US" dirty="0" smtClean="0"/>
              <a:t>These </a:t>
            </a:r>
            <a:r>
              <a:rPr lang="en-US" dirty="0"/>
              <a:t>instantly elevate a masculine style to a more feminine level</a:t>
            </a:r>
            <a:r>
              <a:rPr lang="en-US" dirty="0" smtClean="0"/>
              <a:t>.</a:t>
            </a:r>
          </a:p>
          <a:p>
            <a:endParaRPr lang="fr-FR" dirty="0"/>
          </a:p>
          <a:p>
            <a:r>
              <a:rPr lang="en-US" b="1" dirty="0" smtClean="0"/>
              <a:t>Tailoring:</a:t>
            </a:r>
            <a:r>
              <a:rPr lang="fr-FR" b="1" dirty="0" smtClean="0"/>
              <a:t> </a:t>
            </a:r>
            <a:r>
              <a:rPr lang="en-US" dirty="0" smtClean="0"/>
              <a:t>Sometimes </a:t>
            </a:r>
            <a:r>
              <a:rPr lang="en-US" dirty="0"/>
              <a:t>it's all about the cut, so look for a suit that has a great </a:t>
            </a:r>
            <a:r>
              <a:rPr lang="en-US" dirty="0" smtClean="0"/>
              <a:t>cut.</a:t>
            </a:r>
            <a:r>
              <a:rPr lang="fr-FR" dirty="0" smtClean="0"/>
              <a:t> </a:t>
            </a:r>
            <a:r>
              <a:rPr lang="en-US" dirty="0" smtClean="0"/>
              <a:t>Pick </a:t>
            </a:r>
            <a:r>
              <a:rPr lang="en-US" dirty="0"/>
              <a:t>a pair of pants that flatter your </a:t>
            </a:r>
            <a:r>
              <a:rPr lang="en-US" dirty="0" smtClean="0"/>
              <a:t>legs</a:t>
            </a:r>
            <a:r>
              <a:rPr lang="en-US" dirty="0"/>
              <a:t>, and a jacket that is tailored </a:t>
            </a:r>
            <a:r>
              <a:rPr lang="en-US" dirty="0" smtClean="0"/>
              <a:t>to </a:t>
            </a:r>
            <a:r>
              <a:rPr lang="en-US" dirty="0"/>
              <a:t>hug your waist</a:t>
            </a:r>
            <a:r>
              <a:rPr lang="en-US" dirty="0" smtClean="0"/>
              <a:t>.</a:t>
            </a:r>
          </a:p>
          <a:p>
            <a:endParaRPr lang="en-US" dirty="0" smtClean="0"/>
          </a:p>
          <a:p>
            <a:r>
              <a:rPr lang="en-US" b="1" dirty="0" smtClean="0"/>
              <a:t>Bright color: </a:t>
            </a:r>
            <a:r>
              <a:rPr lang="en-US" dirty="0" smtClean="0"/>
              <a:t>You can pick one in a single color, stripes, or patterned. If you're wearing a shirt with a collar, place the collar outside the jacket for a really visible splash of color. Pastel colors work great too</a:t>
            </a:r>
          </a:p>
          <a:p>
            <a:endParaRPr lang="en-US" dirty="0" smtClean="0"/>
          </a:p>
          <a:p>
            <a:r>
              <a:rPr lang="en-US" b="1" dirty="0" smtClean="0"/>
              <a:t>Accessories: </a:t>
            </a:r>
            <a:r>
              <a:rPr lang="en-US" dirty="0" smtClean="0"/>
              <a:t>Belts, ear rings, broche.</a:t>
            </a:r>
          </a:p>
          <a:p>
            <a:endParaRPr lang="fr-F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4075" y="5190564"/>
            <a:ext cx="2447925" cy="1667435"/>
          </a:xfrm>
          <a:prstGeom prst="rect">
            <a:avLst/>
          </a:prstGeom>
        </p:spPr>
      </p:pic>
    </p:spTree>
    <p:extLst>
      <p:ext uri="{BB962C8B-B14F-4D97-AF65-F5344CB8AC3E}">
        <p14:creationId xmlns:p14="http://schemas.microsoft.com/office/powerpoint/2010/main" val="1956212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44905" y="0"/>
            <a:ext cx="4773706" cy="6857999"/>
          </a:xfr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8849" y="4862232"/>
            <a:ext cx="2447925" cy="1866900"/>
          </a:xfrm>
          <a:prstGeom prst="rect">
            <a:avLst/>
          </a:prstGeom>
        </p:spPr>
      </p:pic>
    </p:spTree>
    <p:extLst>
      <p:ext uri="{BB962C8B-B14F-4D97-AF65-F5344CB8AC3E}">
        <p14:creationId xmlns:p14="http://schemas.microsoft.com/office/powerpoint/2010/main" val="1966415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How can I dress well for work on a budget? </a:t>
            </a:r>
            <a:endParaRPr lang="fr-FR" dirty="0"/>
          </a:p>
        </p:txBody>
      </p:sp>
      <p:sp>
        <p:nvSpPr>
          <p:cNvPr id="3" name="Content Placeholder 2"/>
          <p:cNvSpPr>
            <a:spLocks noGrp="1"/>
          </p:cNvSpPr>
          <p:nvPr>
            <p:ph idx="1"/>
          </p:nvPr>
        </p:nvSpPr>
        <p:spPr/>
        <p:txBody>
          <a:bodyPr/>
          <a:lstStyle/>
          <a:p>
            <a:r>
              <a:rPr lang="en-US" b="1" dirty="0" smtClean="0"/>
              <a:t>Shop </a:t>
            </a:r>
            <a:r>
              <a:rPr lang="en-US" b="1" dirty="0"/>
              <a:t>Smarter</a:t>
            </a:r>
            <a:endParaRPr lang="fr-FR" b="1" dirty="0"/>
          </a:p>
          <a:p>
            <a:r>
              <a:rPr lang="en-US" dirty="0" smtClean="0"/>
              <a:t>Look out </a:t>
            </a:r>
            <a:r>
              <a:rPr lang="en-US" dirty="0"/>
              <a:t>for trendy deals at discount places </a:t>
            </a:r>
            <a:r>
              <a:rPr lang="en-US" dirty="0" smtClean="0"/>
              <a:t>and discount season like black Friday, Christmas and end of year sales. </a:t>
            </a:r>
          </a:p>
          <a:p>
            <a:r>
              <a:rPr lang="en-US" dirty="0" smtClean="0"/>
              <a:t>Also affordable brands like Pink Fleur and Emerald Mo.</a:t>
            </a:r>
          </a:p>
          <a:p>
            <a:r>
              <a:rPr lang="en-US" dirty="0" smtClean="0"/>
              <a:t>You should only </a:t>
            </a:r>
            <a:r>
              <a:rPr lang="en-US" dirty="0"/>
              <a:t>splurge on staple pieces: </a:t>
            </a:r>
            <a:r>
              <a:rPr lang="en-US" dirty="0" smtClean="0"/>
              <a:t>a </a:t>
            </a:r>
            <a:r>
              <a:rPr lang="en-US" dirty="0"/>
              <a:t>great handbag, </a:t>
            </a:r>
            <a:r>
              <a:rPr lang="en-US" dirty="0" smtClean="0"/>
              <a:t>a good high heel, a </a:t>
            </a:r>
            <a:r>
              <a:rPr lang="en-US" dirty="0"/>
              <a:t>nice </a:t>
            </a:r>
            <a:r>
              <a:rPr lang="en-US" dirty="0" smtClean="0"/>
              <a:t>coat, wrist watch. </a:t>
            </a:r>
          </a:p>
          <a:p>
            <a:r>
              <a:rPr lang="en-US" dirty="0" smtClean="0"/>
              <a:t>Pay </a:t>
            </a:r>
            <a:r>
              <a:rPr lang="en-US" dirty="0"/>
              <a:t>a little extra attention </a:t>
            </a:r>
            <a:r>
              <a:rPr lang="en-US" dirty="0" smtClean="0"/>
              <a:t>on hems</a:t>
            </a:r>
            <a:r>
              <a:rPr lang="en-US" dirty="0"/>
              <a:t>, test the </a:t>
            </a:r>
            <a:r>
              <a:rPr lang="en-US" dirty="0" smtClean="0"/>
              <a:t>zippers</a:t>
            </a:r>
            <a:r>
              <a:rPr lang="en-US" dirty="0"/>
              <a:t>,</a:t>
            </a:r>
            <a:r>
              <a:rPr lang="en-US" dirty="0" smtClean="0"/>
              <a:t> </a:t>
            </a:r>
            <a:r>
              <a:rPr lang="en-US" dirty="0"/>
              <a:t>it's easy </a:t>
            </a:r>
            <a:r>
              <a:rPr lang="en-US" dirty="0" smtClean="0"/>
              <a:t>to tell </a:t>
            </a:r>
            <a:r>
              <a:rPr lang="en-US" dirty="0"/>
              <a:t>which cheap items will last and which items are just, you know, cheap.</a:t>
            </a:r>
            <a:endParaRPr lang="fr-FR" dirty="0"/>
          </a:p>
          <a:p>
            <a:endParaRPr lang="fr-FR" dirty="0"/>
          </a:p>
        </p:txBody>
      </p:sp>
    </p:spTree>
    <p:extLst>
      <p:ext uri="{BB962C8B-B14F-4D97-AF65-F5344CB8AC3E}">
        <p14:creationId xmlns:p14="http://schemas.microsoft.com/office/powerpoint/2010/main" val="926350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71251"/>
          </a:xfrm>
        </p:spPr>
        <p:txBody>
          <a:bodyPr>
            <a:normAutofit fontScale="90000"/>
          </a:bodyPr>
          <a:lstStyle/>
          <a:p>
            <a:r>
              <a:rPr lang="en-US" dirty="0"/>
              <a:t>6. I want to </a:t>
            </a:r>
            <a:r>
              <a:rPr lang="en-US" dirty="0" smtClean="0"/>
              <a:t>be able </a:t>
            </a:r>
            <a:r>
              <a:rPr lang="en-US" dirty="0"/>
              <a:t>to dress femininely but I'm worried about looking provocative or unprofessional, any advice?</a:t>
            </a:r>
            <a:endParaRPr lang="fr-FR" dirty="0"/>
          </a:p>
        </p:txBody>
      </p:sp>
      <p:sp>
        <p:nvSpPr>
          <p:cNvPr id="3" name="Content Placeholder 2"/>
          <p:cNvSpPr>
            <a:spLocks noGrp="1"/>
          </p:cNvSpPr>
          <p:nvPr>
            <p:ph idx="1"/>
          </p:nvPr>
        </p:nvSpPr>
        <p:spPr>
          <a:xfrm>
            <a:off x="838200" y="2151529"/>
            <a:ext cx="10515600" cy="4025433"/>
          </a:xfrm>
        </p:spPr>
        <p:txBody>
          <a:bodyPr/>
          <a:lstStyle/>
          <a:p>
            <a:endParaRPr lang="en-US" dirty="0" smtClean="0"/>
          </a:p>
          <a:p>
            <a:r>
              <a:rPr lang="en-US" dirty="0" smtClean="0"/>
              <a:t>Stick to the do’s and don'ts mentioned earlier.</a:t>
            </a:r>
          </a:p>
          <a:p>
            <a:pPr marL="0" indent="0">
              <a:buNone/>
            </a:pPr>
            <a:endParaRPr lang="en-US" dirty="0" smtClean="0"/>
          </a:p>
          <a:p>
            <a:r>
              <a:rPr lang="en-US" dirty="0" smtClean="0"/>
              <a:t>Also tips on how you can make your suits and work clothes feel more feminine.</a:t>
            </a:r>
          </a:p>
          <a:p>
            <a:endParaRPr lang="fr-F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5875" y="4835339"/>
            <a:ext cx="2447925" cy="1866900"/>
          </a:xfrm>
          <a:prstGeom prst="rect">
            <a:avLst/>
          </a:prstGeom>
        </p:spPr>
      </p:pic>
    </p:spTree>
    <p:extLst>
      <p:ext uri="{BB962C8B-B14F-4D97-AF65-F5344CB8AC3E}">
        <p14:creationId xmlns:p14="http://schemas.microsoft.com/office/powerpoint/2010/main" val="2722095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094" y="2476313"/>
            <a:ext cx="10515600" cy="1325563"/>
          </a:xfrm>
        </p:spPr>
        <p:txBody>
          <a:bodyPr>
            <a:normAutofit/>
          </a:bodyPr>
          <a:lstStyle/>
          <a:p>
            <a:pPr algn="ctr"/>
            <a:r>
              <a:rPr lang="en-US" sz="6000" b="1" dirty="0" smtClean="0"/>
              <a:t>QUESTIONS?</a:t>
            </a:r>
            <a:endParaRPr lang="fr-FR" sz="6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2769" y="4660527"/>
            <a:ext cx="2447925" cy="1866900"/>
          </a:xfrm>
          <a:prstGeom prst="rect">
            <a:avLst/>
          </a:prstGeom>
        </p:spPr>
      </p:pic>
    </p:spTree>
    <p:extLst>
      <p:ext uri="{BB962C8B-B14F-4D97-AF65-F5344CB8AC3E}">
        <p14:creationId xmlns:p14="http://schemas.microsoft.com/office/powerpoint/2010/main" val="963271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56996"/>
            <a:ext cx="10515600" cy="1325563"/>
          </a:xfrm>
        </p:spPr>
        <p:txBody>
          <a:bodyPr>
            <a:normAutofit fontScale="90000"/>
          </a:bodyPr>
          <a:lstStyle/>
          <a:p>
            <a:pPr algn="ctr"/>
            <a:r>
              <a:rPr lang="en-US" sz="6000" b="1" dirty="0" smtClean="0"/>
              <a:t>THE END</a:t>
            </a:r>
            <a:r>
              <a:rPr lang="en-US" sz="6000" b="1" dirty="0"/>
              <a:t/>
            </a:r>
            <a:br>
              <a:rPr lang="en-US" sz="6000" b="1" dirty="0"/>
            </a:br>
            <a:r>
              <a:rPr lang="en-US" sz="6000" b="1" dirty="0"/>
              <a:t/>
            </a:r>
            <a:br>
              <a:rPr lang="en-US" sz="6000" b="1" dirty="0"/>
            </a:br>
            <a:r>
              <a:rPr lang="en-US" sz="4000" b="1" dirty="0" smtClean="0"/>
              <a:t>POWER DRESSING</a:t>
            </a:r>
            <a:br>
              <a:rPr lang="en-US" sz="4000" b="1" dirty="0" smtClean="0"/>
            </a:br>
            <a:r>
              <a:rPr lang="en-US" sz="2700" dirty="0" smtClean="0"/>
              <a:t>	</a:t>
            </a:r>
            <a:r>
              <a:rPr lang="en-US" sz="2700" dirty="0"/>
              <a:t/>
            </a:r>
            <a:br>
              <a:rPr lang="en-US" sz="2700" dirty="0"/>
            </a:br>
            <a:r>
              <a:rPr lang="en-US" sz="2700" b="1" dirty="0" smtClean="0"/>
              <a:t>Speaker</a:t>
            </a:r>
            <a:r>
              <a:rPr lang="en-US" sz="2700" dirty="0" smtClean="0"/>
              <a:t> </a:t>
            </a:r>
            <a:r>
              <a:rPr lang="en-US" sz="2400" b="1" dirty="0" smtClean="0"/>
              <a:t>Ibrahim </a:t>
            </a:r>
            <a:r>
              <a:rPr lang="en-US" sz="2400" b="1" dirty="0" err="1" smtClean="0"/>
              <a:t>Aminu</a:t>
            </a:r>
            <a:endParaRPr lang="fr-FR" sz="6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4037" y="4633633"/>
            <a:ext cx="2447925" cy="1866900"/>
          </a:xfrm>
          <a:prstGeom prst="rect">
            <a:avLst/>
          </a:prstGeom>
        </p:spPr>
      </p:pic>
    </p:spTree>
    <p:extLst>
      <p:ext uri="{BB962C8B-B14F-4D97-AF65-F5344CB8AC3E}">
        <p14:creationId xmlns:p14="http://schemas.microsoft.com/office/powerpoint/2010/main" val="1832126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 What is power dressing? </a:t>
            </a:r>
            <a:br>
              <a:rPr lang="en-US" dirty="0" smtClean="0"/>
            </a:br>
            <a:endParaRPr lang="fr-FR" dirty="0"/>
          </a:p>
        </p:txBody>
      </p:sp>
      <p:sp>
        <p:nvSpPr>
          <p:cNvPr id="3" name="Content Placeholder 2"/>
          <p:cNvSpPr>
            <a:spLocks noGrp="1"/>
          </p:cNvSpPr>
          <p:nvPr>
            <p:ph idx="1"/>
          </p:nvPr>
        </p:nvSpPr>
        <p:spPr/>
        <p:txBody>
          <a:bodyPr/>
          <a:lstStyle/>
          <a:p>
            <a:r>
              <a:rPr lang="en-US" dirty="0" smtClean="0"/>
              <a:t>Power dressing is a fashion style that enables women to establish their authorities in a professional and political environment usually dominated by 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1235" y="3052482"/>
            <a:ext cx="3165383" cy="380551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4516" y="3052482"/>
            <a:ext cx="3030072" cy="3805518"/>
          </a:xfrm>
          <a:prstGeom prst="rect">
            <a:avLst/>
          </a:prstGeom>
        </p:spPr>
      </p:pic>
    </p:spTree>
    <p:extLst>
      <p:ext uri="{BB962C8B-B14F-4D97-AF65-F5344CB8AC3E}">
        <p14:creationId xmlns:p14="http://schemas.microsoft.com/office/powerpoint/2010/main" val="1295000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t>
            </a:r>
            <a:r>
              <a:rPr lang="en-US" dirty="0" smtClean="0"/>
              <a:t>ow Can I Achieve </a:t>
            </a:r>
            <a:r>
              <a:rPr lang="en-US" dirty="0"/>
              <a:t>P</a:t>
            </a:r>
            <a:r>
              <a:rPr lang="en-US" dirty="0" smtClean="0"/>
              <a:t>ower Dressing?</a:t>
            </a:r>
            <a:endParaRPr lang="fr-FR" dirty="0"/>
          </a:p>
        </p:txBody>
      </p:sp>
      <p:sp>
        <p:nvSpPr>
          <p:cNvPr id="3" name="Content Placeholder 2"/>
          <p:cNvSpPr>
            <a:spLocks noGrp="1"/>
          </p:cNvSpPr>
          <p:nvPr>
            <p:ph idx="1"/>
          </p:nvPr>
        </p:nvSpPr>
        <p:spPr/>
        <p:txBody>
          <a:bodyPr/>
          <a:lstStyle/>
          <a:p>
            <a:r>
              <a:rPr lang="en-US" b="1" dirty="0" smtClean="0"/>
              <a:t>Blazers</a:t>
            </a:r>
          </a:p>
          <a:p>
            <a:endParaRPr lang="en-US" b="1" dirty="0"/>
          </a:p>
          <a:p>
            <a:pPr marL="0" indent="0">
              <a:buNone/>
            </a:pPr>
            <a:endParaRPr lang="en-US" b="1" dirty="0" smtClean="0"/>
          </a:p>
          <a:p>
            <a:r>
              <a:rPr lang="en-US" b="1" dirty="0" smtClean="0"/>
              <a:t>Tailoring:</a:t>
            </a:r>
            <a:r>
              <a:rPr lang="en-US" dirty="0" smtClean="0"/>
              <a:t> </a:t>
            </a:r>
          </a:p>
          <a:p>
            <a:pPr marL="0" indent="0">
              <a:buNone/>
            </a:pPr>
            <a:endParaRPr lang="fr-F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5449" y="1632791"/>
            <a:ext cx="3390059" cy="4737006"/>
          </a:xfrm>
          <a:prstGeom prst="rect">
            <a:avLst/>
          </a:prstGeom>
        </p:spPr>
      </p:pic>
      <p:pic>
        <p:nvPicPr>
          <p:cNvPr id="6" name="Picture 5"/>
          <p:cNvPicPr>
            <a:picLocks noChangeAspect="1"/>
          </p:cNvPicPr>
          <p:nvPr/>
        </p:nvPicPr>
        <p:blipFill>
          <a:blip r:embed="rId3"/>
          <a:stretch>
            <a:fillRect/>
          </a:stretch>
        </p:blipFill>
        <p:spPr>
          <a:xfrm>
            <a:off x="4181690" y="1825625"/>
            <a:ext cx="3828620" cy="4351338"/>
          </a:xfrm>
          <a:prstGeom prst="rect">
            <a:avLst/>
          </a:prstGeom>
        </p:spPr>
      </p:pic>
    </p:spTree>
    <p:extLst>
      <p:ext uri="{BB962C8B-B14F-4D97-AF65-F5344CB8AC3E}">
        <p14:creationId xmlns:p14="http://schemas.microsoft.com/office/powerpoint/2010/main" val="1112279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I Achieve Power Dressing?</a:t>
            </a:r>
            <a:endParaRPr lang="fr-FR" dirty="0"/>
          </a:p>
        </p:txBody>
      </p:sp>
      <p:sp>
        <p:nvSpPr>
          <p:cNvPr id="3" name="Content Placeholder 2"/>
          <p:cNvSpPr>
            <a:spLocks noGrp="1"/>
          </p:cNvSpPr>
          <p:nvPr>
            <p:ph idx="1"/>
          </p:nvPr>
        </p:nvSpPr>
        <p:spPr/>
        <p:txBody>
          <a:bodyPr/>
          <a:lstStyle/>
          <a:p>
            <a:r>
              <a:rPr lang="en-US" dirty="0" smtClean="0"/>
              <a:t>Luxe Fabrics</a:t>
            </a:r>
          </a:p>
          <a:p>
            <a:r>
              <a:rPr lang="en-US" dirty="0" smtClean="0"/>
              <a:t>Accessories</a:t>
            </a:r>
          </a:p>
          <a:p>
            <a:endParaRPr lang="fr-F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4456" y="2702859"/>
            <a:ext cx="4254874" cy="4020204"/>
          </a:xfrm>
          <a:prstGeom prst="rect">
            <a:avLst/>
          </a:prstGeom>
        </p:spPr>
      </p:pic>
      <p:pic>
        <p:nvPicPr>
          <p:cNvPr id="6" name="Picture 5"/>
          <p:cNvPicPr>
            <a:picLocks noChangeAspect="1"/>
          </p:cNvPicPr>
          <p:nvPr/>
        </p:nvPicPr>
        <p:blipFill>
          <a:blip r:embed="rId3"/>
          <a:stretch>
            <a:fillRect/>
          </a:stretch>
        </p:blipFill>
        <p:spPr>
          <a:xfrm>
            <a:off x="7866531" y="2702859"/>
            <a:ext cx="3365284" cy="4020204"/>
          </a:xfrm>
          <a:prstGeom prst="rect">
            <a:avLst/>
          </a:prstGeom>
        </p:spPr>
      </p:pic>
    </p:spTree>
    <p:extLst>
      <p:ext uri="{BB962C8B-B14F-4D97-AF65-F5344CB8AC3E}">
        <p14:creationId xmlns:p14="http://schemas.microsoft.com/office/powerpoint/2010/main" val="4078144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How </a:t>
            </a:r>
            <a:r>
              <a:rPr lang="en-US" dirty="0"/>
              <a:t>can I dress sharp whilst maintaining my own style and personality?</a:t>
            </a:r>
            <a:endParaRPr lang="fr-FR" dirty="0"/>
          </a:p>
        </p:txBody>
      </p:sp>
      <p:sp>
        <p:nvSpPr>
          <p:cNvPr id="3" name="Content Placeholder 2"/>
          <p:cNvSpPr>
            <a:spLocks noGrp="1"/>
          </p:cNvSpPr>
          <p:nvPr>
            <p:ph idx="1"/>
          </p:nvPr>
        </p:nvSpPr>
        <p:spPr/>
        <p:txBody>
          <a:bodyPr/>
          <a:lstStyle/>
          <a:p>
            <a:r>
              <a:rPr lang="en-US" dirty="0"/>
              <a:t>Seek </a:t>
            </a:r>
            <a:r>
              <a:rPr lang="en-US" dirty="0" smtClean="0"/>
              <a:t>inspiration</a:t>
            </a:r>
            <a:endParaRPr lang="fr-FR" dirty="0"/>
          </a:p>
          <a:p>
            <a:r>
              <a:rPr lang="fr-FR" dirty="0" smtClean="0"/>
              <a:t>Write</a:t>
            </a:r>
            <a:r>
              <a:rPr lang="en-US" dirty="0" smtClean="0"/>
              <a:t> </a:t>
            </a:r>
            <a:r>
              <a:rPr lang="en-US" dirty="0"/>
              <a:t>down the names of your favorite style icons and do a bit of research via </a:t>
            </a:r>
            <a:r>
              <a:rPr lang="en-US" dirty="0" smtClean="0"/>
              <a:t>internet to </a:t>
            </a:r>
            <a:r>
              <a:rPr lang="en-US" dirty="0"/>
              <a:t>gather inspiration from their looks. </a:t>
            </a:r>
            <a:endParaRPr lang="fr-FR" dirty="0" smtClean="0"/>
          </a:p>
          <a:p>
            <a:r>
              <a:rPr lang="en-US" dirty="0" smtClean="0"/>
              <a:t>Consider the persona you want to present to the world: You want your style to reflect your personality, but it also has to make sense in your field of work, your overall lifestyle, the city you live in and aligned with your long-term goals. </a:t>
            </a:r>
          </a:p>
          <a:p>
            <a:r>
              <a:rPr lang="en-US" dirty="0" smtClean="0"/>
              <a:t>Do you want a better job? Are you trying to make it in a particular industry? Think about adding a few sharp and appropriate professional pieces for interviews in that line of work.</a:t>
            </a:r>
            <a:endParaRPr lang="fr-FR" dirty="0"/>
          </a:p>
        </p:txBody>
      </p:sp>
    </p:spTree>
    <p:extLst>
      <p:ext uri="{BB962C8B-B14F-4D97-AF65-F5344CB8AC3E}">
        <p14:creationId xmlns:p14="http://schemas.microsoft.com/office/powerpoint/2010/main" val="2225861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do's and don’ts for professional dressing?</a:t>
            </a:r>
            <a:endParaRPr lang="fr-F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70295" y="2685747"/>
            <a:ext cx="3227574" cy="352485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294" y="2191871"/>
            <a:ext cx="3227294" cy="36979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7176" y="2685747"/>
            <a:ext cx="2688292" cy="3338535"/>
          </a:xfrm>
          <a:prstGeom prst="rect">
            <a:avLst/>
          </a:prstGeom>
        </p:spPr>
      </p:pic>
    </p:spTree>
    <p:extLst>
      <p:ext uri="{BB962C8B-B14F-4D97-AF65-F5344CB8AC3E}">
        <p14:creationId xmlns:p14="http://schemas.microsoft.com/office/powerpoint/2010/main" val="1108861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What </a:t>
            </a:r>
            <a:r>
              <a:rPr lang="en-US" dirty="0"/>
              <a:t>are </a:t>
            </a:r>
            <a:r>
              <a:rPr lang="en-US" dirty="0" smtClean="0"/>
              <a:t>the </a:t>
            </a:r>
            <a:r>
              <a:rPr lang="en-US" dirty="0"/>
              <a:t>do's and </a:t>
            </a:r>
            <a:r>
              <a:rPr lang="en-US" dirty="0" smtClean="0"/>
              <a:t>don’ts </a:t>
            </a:r>
            <a:r>
              <a:rPr lang="en-US" dirty="0"/>
              <a:t>for professional dressing?</a:t>
            </a:r>
            <a:endParaRPr lang="fr-FR" dirty="0"/>
          </a:p>
        </p:txBody>
      </p:sp>
      <p:sp>
        <p:nvSpPr>
          <p:cNvPr id="3" name="Content Placeholder 2"/>
          <p:cNvSpPr>
            <a:spLocks noGrp="1"/>
          </p:cNvSpPr>
          <p:nvPr>
            <p:ph idx="1"/>
          </p:nvPr>
        </p:nvSpPr>
        <p:spPr/>
        <p:txBody>
          <a:bodyPr>
            <a:normAutofit fontScale="92500" lnSpcReduction="10000"/>
          </a:bodyPr>
          <a:lstStyle/>
          <a:p>
            <a:r>
              <a:rPr lang="en-US" b="1" dirty="0" smtClean="0"/>
              <a:t>Do’s</a:t>
            </a:r>
            <a:endParaRPr lang="fr-FR" b="1" dirty="0"/>
          </a:p>
          <a:p>
            <a:r>
              <a:rPr lang="en-US" dirty="0"/>
              <a:t>Business suits</a:t>
            </a:r>
            <a:endParaRPr lang="fr-FR" dirty="0"/>
          </a:p>
          <a:p>
            <a:r>
              <a:rPr lang="en-US" dirty="0"/>
              <a:t>Skirts: the length should hit just above </a:t>
            </a:r>
            <a:r>
              <a:rPr lang="en-US" dirty="0" smtClean="0"/>
              <a:t>or below the </a:t>
            </a:r>
            <a:r>
              <a:rPr lang="en-US" dirty="0"/>
              <a:t>knee </a:t>
            </a:r>
            <a:r>
              <a:rPr lang="en-US" dirty="0" smtClean="0"/>
              <a:t>or below the ankle.</a:t>
            </a:r>
            <a:endParaRPr lang="fr-FR" dirty="0"/>
          </a:p>
          <a:p>
            <a:r>
              <a:rPr lang="en-US" dirty="0"/>
              <a:t>Slacks: neatly pressed, nothing too tight</a:t>
            </a:r>
            <a:endParaRPr lang="fr-FR" dirty="0"/>
          </a:p>
          <a:p>
            <a:r>
              <a:rPr lang="en-US" dirty="0"/>
              <a:t>Blouses: Dressy styles or button-down shirts paired with a </a:t>
            </a:r>
            <a:r>
              <a:rPr lang="en-US" dirty="0" smtClean="0"/>
              <a:t>cardigan or blazers.</a:t>
            </a:r>
            <a:endParaRPr lang="fr-FR" dirty="0"/>
          </a:p>
          <a:p>
            <a:r>
              <a:rPr lang="en-US" dirty="0"/>
              <a:t>Dresses: worn alone, or with a suit jacket or blazer</a:t>
            </a:r>
            <a:endParaRPr lang="fr-FR" dirty="0"/>
          </a:p>
          <a:p>
            <a:r>
              <a:rPr lang="en-US" dirty="0"/>
              <a:t>Shoes: closed-toe, polished, </a:t>
            </a:r>
            <a:r>
              <a:rPr lang="en-US" dirty="0" smtClean="0"/>
              <a:t>scuff-free.</a:t>
            </a:r>
            <a:endParaRPr lang="fr-FR" dirty="0"/>
          </a:p>
          <a:p>
            <a:r>
              <a:rPr lang="en-US" dirty="0"/>
              <a:t>Jewelry: </a:t>
            </a:r>
            <a:r>
              <a:rPr lang="en-US" dirty="0" smtClean="0"/>
              <a:t>tasteful and simple, </a:t>
            </a:r>
            <a:r>
              <a:rPr lang="en-US" dirty="0"/>
              <a:t>not </a:t>
            </a:r>
            <a:r>
              <a:rPr lang="en-US" dirty="0" smtClean="0"/>
              <a:t>overdone.</a:t>
            </a:r>
            <a:endParaRPr lang="fr-FR" dirty="0"/>
          </a:p>
          <a:p>
            <a:endParaRPr lang="fr-F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4037" y="4781550"/>
            <a:ext cx="2447925" cy="1866900"/>
          </a:xfrm>
          <a:prstGeom prst="rect">
            <a:avLst/>
          </a:prstGeom>
        </p:spPr>
      </p:pic>
    </p:spTree>
    <p:extLst>
      <p:ext uri="{BB962C8B-B14F-4D97-AF65-F5344CB8AC3E}">
        <p14:creationId xmlns:p14="http://schemas.microsoft.com/office/powerpoint/2010/main" val="3555366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are the do's and don’ts for professional dressing</a:t>
            </a:r>
            <a:r>
              <a:rPr lang="en-US" dirty="0" smtClean="0"/>
              <a:t>?</a:t>
            </a:r>
            <a:endParaRPr lang="fr-F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1189" y="2441250"/>
            <a:ext cx="3254468" cy="302890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4978" y="2178425"/>
            <a:ext cx="3015503" cy="329172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849" y="4808444"/>
            <a:ext cx="2447925" cy="1866900"/>
          </a:xfrm>
          <a:prstGeom prst="rect">
            <a:avLst/>
          </a:prstGeom>
        </p:spPr>
      </p:pic>
    </p:spTree>
    <p:extLst>
      <p:ext uri="{BB962C8B-B14F-4D97-AF65-F5344CB8AC3E}">
        <p14:creationId xmlns:p14="http://schemas.microsoft.com/office/powerpoint/2010/main" val="1121899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to do's and don’ts for professional dressing? Cont.….</a:t>
            </a:r>
            <a:endParaRPr lang="fr-FR" dirty="0"/>
          </a:p>
        </p:txBody>
      </p:sp>
      <p:sp>
        <p:nvSpPr>
          <p:cNvPr id="3" name="Content Placeholder 2"/>
          <p:cNvSpPr>
            <a:spLocks noGrp="1"/>
          </p:cNvSpPr>
          <p:nvPr>
            <p:ph idx="1"/>
          </p:nvPr>
        </p:nvSpPr>
        <p:spPr/>
        <p:txBody>
          <a:bodyPr/>
          <a:lstStyle/>
          <a:p>
            <a:r>
              <a:rPr lang="en-US" b="1" dirty="0" smtClean="0"/>
              <a:t>Don’t</a:t>
            </a:r>
            <a:endParaRPr lang="fr-FR" dirty="0"/>
          </a:p>
          <a:p>
            <a:r>
              <a:rPr lang="en-US" dirty="0"/>
              <a:t>Anything too short, too revealing, too tight or too </a:t>
            </a:r>
            <a:r>
              <a:rPr lang="en-US" dirty="0" smtClean="0"/>
              <a:t>sheer.</a:t>
            </a:r>
            <a:endParaRPr lang="fr-FR" dirty="0"/>
          </a:p>
          <a:p>
            <a:r>
              <a:rPr lang="en-US" dirty="0"/>
              <a:t>Blouses that are sleeveless or </a:t>
            </a:r>
            <a:r>
              <a:rPr lang="en-US" dirty="0" smtClean="0"/>
              <a:t>low-cut.</a:t>
            </a:r>
          </a:p>
          <a:p>
            <a:r>
              <a:rPr lang="en-US" dirty="0" smtClean="0"/>
              <a:t>Casual wears like Jeans, shorts, summer dresses.</a:t>
            </a:r>
            <a:endParaRPr lang="fr-FR" dirty="0"/>
          </a:p>
          <a:p>
            <a:r>
              <a:rPr lang="en-US" dirty="0"/>
              <a:t>Casual khaki pants (neutral or khaki-colored dress slacks are OK</a:t>
            </a:r>
            <a:r>
              <a:rPr lang="en-US" dirty="0" smtClean="0"/>
              <a:t>).</a:t>
            </a:r>
            <a:endParaRPr lang="fr-FR" dirty="0"/>
          </a:p>
          <a:p>
            <a:r>
              <a:rPr lang="en-US" dirty="0"/>
              <a:t>Open-toed or overly casual </a:t>
            </a:r>
            <a:r>
              <a:rPr lang="en-US" dirty="0" smtClean="0"/>
              <a:t>shoes (flip flops), </a:t>
            </a:r>
            <a:r>
              <a:rPr lang="en-US" dirty="0"/>
              <a:t>or those with extremely high </a:t>
            </a:r>
            <a:r>
              <a:rPr lang="en-US" dirty="0" smtClean="0"/>
              <a:t>heels.</a:t>
            </a:r>
          </a:p>
          <a:p>
            <a:endParaRPr lang="fr-F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1954" y="4835338"/>
            <a:ext cx="2447925" cy="1866900"/>
          </a:xfrm>
          <a:prstGeom prst="rect">
            <a:avLst/>
          </a:prstGeom>
        </p:spPr>
      </p:pic>
    </p:spTree>
    <p:extLst>
      <p:ext uri="{BB962C8B-B14F-4D97-AF65-F5344CB8AC3E}">
        <p14:creationId xmlns:p14="http://schemas.microsoft.com/office/powerpoint/2010/main" val="1266383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665</Words>
  <Application>Microsoft Office PowerPoint</Application>
  <PresentationFormat>Widescreen</PresentationFormat>
  <Paragraphs>56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 DRESSING</vt:lpstr>
      <vt:lpstr>1. What is power dressing?  </vt:lpstr>
      <vt:lpstr>How Can I Achieve Power Dressing?</vt:lpstr>
      <vt:lpstr>How Can I Achieve Power Dressing?</vt:lpstr>
      <vt:lpstr>2. How can I dress sharp whilst maintaining my own style and personality?</vt:lpstr>
      <vt:lpstr>What are the do's and don’ts for professional dressing?</vt:lpstr>
      <vt:lpstr>3. What are the do's and don’ts for professional dressing?</vt:lpstr>
      <vt:lpstr>What are the do's and don’ts for professional dressing?</vt:lpstr>
      <vt:lpstr>What are to do's and don’ts for professional dressing? Cont.….</vt:lpstr>
      <vt:lpstr>4. How can I make my suits and work clothes feel more feminine?</vt:lpstr>
      <vt:lpstr>PowerPoint Presentation</vt:lpstr>
      <vt:lpstr>5. How can I dress well for work on a budget? </vt:lpstr>
      <vt:lpstr>6. I want to be able to dress femininely but I'm worried about looking provocative or unprofessional, any advice?</vt:lpstr>
      <vt:lpstr>QUESTIONS?</vt:lpstr>
      <vt:lpstr>THE END  POWER DRESSING   Speaker Ibrahim Aminu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Student</cp:lastModifiedBy>
  <cp:revision>15</cp:revision>
  <dcterms:created xsi:type="dcterms:W3CDTF">2016-04-30T06:54:15Z</dcterms:created>
  <dcterms:modified xsi:type="dcterms:W3CDTF">2016-04-30T12:25:41Z</dcterms:modified>
</cp:coreProperties>
</file>